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458" r:id="rId3"/>
    <p:sldId id="257" r:id="rId4"/>
    <p:sldId id="259" r:id="rId5"/>
    <p:sldId id="258" r:id="rId6"/>
    <p:sldId id="276" r:id="rId7"/>
    <p:sldId id="280" r:id="rId8"/>
    <p:sldId id="261" r:id="rId9"/>
    <p:sldId id="281" r:id="rId10"/>
    <p:sldId id="395" r:id="rId11"/>
    <p:sldId id="394" r:id="rId12"/>
    <p:sldId id="265" r:id="rId13"/>
    <p:sldId id="266" r:id="rId14"/>
    <p:sldId id="384" r:id="rId15"/>
    <p:sldId id="396" r:id="rId16"/>
    <p:sldId id="315" r:id="rId17"/>
    <p:sldId id="318" r:id="rId18"/>
    <p:sldId id="398" r:id="rId19"/>
    <p:sldId id="455" r:id="rId20"/>
    <p:sldId id="308" r:id="rId21"/>
    <p:sldId id="317" r:id="rId22"/>
    <p:sldId id="399" r:id="rId23"/>
    <p:sldId id="400" r:id="rId24"/>
    <p:sldId id="401" r:id="rId25"/>
    <p:sldId id="402" r:id="rId26"/>
    <p:sldId id="403" r:id="rId27"/>
    <p:sldId id="404" r:id="rId28"/>
    <p:sldId id="456" r:id="rId29"/>
    <p:sldId id="405" r:id="rId30"/>
    <p:sldId id="457" r:id="rId31"/>
    <p:sldId id="406" r:id="rId32"/>
    <p:sldId id="407" r:id="rId33"/>
    <p:sldId id="408" r:id="rId34"/>
    <p:sldId id="435" r:id="rId35"/>
    <p:sldId id="445" r:id="rId36"/>
    <p:sldId id="446" r:id="rId37"/>
    <p:sldId id="430" r:id="rId38"/>
    <p:sldId id="431" r:id="rId39"/>
    <p:sldId id="432" r:id="rId40"/>
    <p:sldId id="433" r:id="rId41"/>
    <p:sldId id="434" r:id="rId42"/>
    <p:sldId id="350" r:id="rId43"/>
    <p:sldId id="353" r:id="rId44"/>
    <p:sldId id="354" r:id="rId45"/>
    <p:sldId id="359" r:id="rId46"/>
    <p:sldId id="391" r:id="rId47"/>
    <p:sldId id="355" r:id="rId48"/>
    <p:sldId id="356" r:id="rId49"/>
    <p:sldId id="360" r:id="rId50"/>
    <p:sldId id="365" r:id="rId51"/>
    <p:sldId id="369" r:id="rId52"/>
    <p:sldId id="361" r:id="rId53"/>
    <p:sldId id="362" r:id="rId54"/>
    <p:sldId id="363" r:id="rId55"/>
    <p:sldId id="364" r:id="rId56"/>
    <p:sldId id="392" r:id="rId57"/>
    <p:sldId id="366" r:id="rId58"/>
    <p:sldId id="378" r:id="rId59"/>
    <p:sldId id="459" r:id="rId60"/>
    <p:sldId id="46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96" autoAdjust="0"/>
  </p:normalViewPr>
  <p:slideViewPr>
    <p:cSldViewPr>
      <p:cViewPr varScale="1">
        <p:scale>
          <a:sx n="55" d="100"/>
          <a:sy n="55" d="100"/>
        </p:scale>
        <p:origin x="160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0950C-3B28-4B86-9A2D-DA69A04EBBAE}"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IN"/>
        </a:p>
      </dgm:t>
    </dgm:pt>
    <dgm:pt modelId="{EAA8B53C-862F-43F7-8644-AF4F6F462C12}">
      <dgm:prSet phldrT="[Text]"/>
      <dgm:spPr/>
      <dgm:t>
        <a:bodyPr/>
        <a:lstStyle/>
        <a:p>
          <a:pPr algn="ctr"/>
          <a:r>
            <a:rPr lang="en-IN" b="1" dirty="0">
              <a:solidFill>
                <a:srgbClr val="002060"/>
              </a:solidFill>
            </a:rPr>
            <a:t>IMMUNITY</a:t>
          </a:r>
        </a:p>
      </dgm:t>
    </dgm:pt>
    <dgm:pt modelId="{EA8FFA1C-C525-4C09-A91D-8FEE31526410}" type="parTrans" cxnId="{31A76204-AE14-4C6A-B3E1-F4BBA96E42D6}">
      <dgm:prSet/>
      <dgm:spPr/>
      <dgm:t>
        <a:bodyPr/>
        <a:lstStyle/>
        <a:p>
          <a:pPr algn="ctr"/>
          <a:endParaRPr lang="en-IN"/>
        </a:p>
      </dgm:t>
    </dgm:pt>
    <dgm:pt modelId="{B47DC82E-19AE-45B0-9B25-9008DC24D7A9}" type="sibTrans" cxnId="{31A76204-AE14-4C6A-B3E1-F4BBA96E42D6}">
      <dgm:prSet/>
      <dgm:spPr/>
      <dgm:t>
        <a:bodyPr/>
        <a:lstStyle/>
        <a:p>
          <a:pPr algn="ctr"/>
          <a:endParaRPr lang="en-IN"/>
        </a:p>
      </dgm:t>
    </dgm:pt>
    <dgm:pt modelId="{16E36652-5278-44BA-87AF-45EE3FE5A8C8}">
      <dgm:prSet phldrT="[Text]"/>
      <dgm:spPr/>
      <dgm:t>
        <a:bodyPr/>
        <a:lstStyle/>
        <a:p>
          <a:pPr algn="ctr"/>
          <a:r>
            <a:rPr lang="en-IN" b="1" dirty="0">
              <a:solidFill>
                <a:srgbClr val="002060"/>
              </a:solidFill>
            </a:rPr>
            <a:t>INNATE</a:t>
          </a:r>
        </a:p>
      </dgm:t>
    </dgm:pt>
    <dgm:pt modelId="{F3B5BF85-7AA7-4D50-816C-70FF76699DB2}" type="parTrans" cxnId="{481B41AD-805B-4C9F-A63E-C34AA37C8348}">
      <dgm:prSet/>
      <dgm:spPr/>
      <dgm:t>
        <a:bodyPr/>
        <a:lstStyle/>
        <a:p>
          <a:pPr algn="ctr"/>
          <a:endParaRPr lang="en-IN"/>
        </a:p>
      </dgm:t>
    </dgm:pt>
    <dgm:pt modelId="{8F7B6CF9-A0AA-44D7-88D3-DA4EA6C7A44A}" type="sibTrans" cxnId="{481B41AD-805B-4C9F-A63E-C34AA37C8348}">
      <dgm:prSet/>
      <dgm:spPr/>
      <dgm:t>
        <a:bodyPr/>
        <a:lstStyle/>
        <a:p>
          <a:pPr algn="ctr"/>
          <a:endParaRPr lang="en-IN"/>
        </a:p>
      </dgm:t>
    </dgm:pt>
    <dgm:pt modelId="{FDBE8BC4-13B6-4B8A-BBBE-D97C081DA15F}">
      <dgm:prSet phldrT="[Text]"/>
      <dgm:spPr/>
      <dgm:t>
        <a:bodyPr/>
        <a:lstStyle/>
        <a:p>
          <a:pPr algn="ctr"/>
          <a:r>
            <a:rPr lang="en-IN" b="1" dirty="0">
              <a:solidFill>
                <a:srgbClr val="002060"/>
              </a:solidFill>
            </a:rPr>
            <a:t>HUMORAL</a:t>
          </a:r>
        </a:p>
      </dgm:t>
    </dgm:pt>
    <dgm:pt modelId="{A33315F5-69AF-42C7-91DE-6D20BD1F6E63}" type="parTrans" cxnId="{FADE83E8-B1BA-4393-BA5E-49A66F4A8788}">
      <dgm:prSet/>
      <dgm:spPr/>
      <dgm:t>
        <a:bodyPr/>
        <a:lstStyle/>
        <a:p>
          <a:pPr algn="ctr"/>
          <a:endParaRPr lang="en-IN"/>
        </a:p>
      </dgm:t>
    </dgm:pt>
    <dgm:pt modelId="{35630BF8-2072-4C6C-8321-60C0F78A6AA9}" type="sibTrans" cxnId="{FADE83E8-B1BA-4393-BA5E-49A66F4A8788}">
      <dgm:prSet/>
      <dgm:spPr/>
      <dgm:t>
        <a:bodyPr/>
        <a:lstStyle/>
        <a:p>
          <a:pPr algn="ctr"/>
          <a:endParaRPr lang="en-IN"/>
        </a:p>
      </dgm:t>
    </dgm:pt>
    <dgm:pt modelId="{BBBB8AAB-FFCD-4EA4-BD25-4B777F44B3BB}">
      <dgm:prSet phldrT="[Text]"/>
      <dgm:spPr/>
      <dgm:t>
        <a:bodyPr/>
        <a:lstStyle/>
        <a:p>
          <a:pPr algn="ctr"/>
          <a:r>
            <a:rPr lang="en-IN" b="1" dirty="0">
              <a:solidFill>
                <a:srgbClr val="002060"/>
              </a:solidFill>
            </a:rPr>
            <a:t>ADAPTIVE</a:t>
          </a:r>
        </a:p>
      </dgm:t>
    </dgm:pt>
    <dgm:pt modelId="{23892113-0A1C-4EDD-A4D2-44E94A027306}" type="parTrans" cxnId="{7C1AEA97-09AC-4BA1-B06A-64CC108EE5E5}">
      <dgm:prSet/>
      <dgm:spPr/>
      <dgm:t>
        <a:bodyPr/>
        <a:lstStyle/>
        <a:p>
          <a:pPr algn="ctr"/>
          <a:endParaRPr lang="en-IN"/>
        </a:p>
      </dgm:t>
    </dgm:pt>
    <dgm:pt modelId="{74F15492-DE8A-456A-8148-F18FAAAB90FB}" type="sibTrans" cxnId="{7C1AEA97-09AC-4BA1-B06A-64CC108EE5E5}">
      <dgm:prSet/>
      <dgm:spPr/>
      <dgm:t>
        <a:bodyPr/>
        <a:lstStyle/>
        <a:p>
          <a:pPr algn="ctr"/>
          <a:endParaRPr lang="en-IN"/>
        </a:p>
      </dgm:t>
    </dgm:pt>
    <dgm:pt modelId="{837726F9-C9E5-46A5-B10B-AE10221A6700}">
      <dgm:prSet phldrT="[Text]"/>
      <dgm:spPr/>
      <dgm:t>
        <a:bodyPr/>
        <a:lstStyle/>
        <a:p>
          <a:pPr algn="ctr"/>
          <a:r>
            <a:rPr lang="en-IN" b="1" dirty="0">
              <a:solidFill>
                <a:srgbClr val="002060"/>
              </a:solidFill>
            </a:rPr>
            <a:t>HUMORAL</a:t>
          </a:r>
        </a:p>
      </dgm:t>
    </dgm:pt>
    <dgm:pt modelId="{3AFF2A1D-4075-42C6-AB63-071F52DFB058}" type="parTrans" cxnId="{337E366A-7D15-43D2-8D17-C093752090AF}">
      <dgm:prSet/>
      <dgm:spPr/>
      <dgm:t>
        <a:bodyPr/>
        <a:lstStyle/>
        <a:p>
          <a:pPr algn="ctr"/>
          <a:endParaRPr lang="en-IN"/>
        </a:p>
      </dgm:t>
    </dgm:pt>
    <dgm:pt modelId="{78449B6D-1FCD-486F-9E55-36B3DFF7C4A8}" type="sibTrans" cxnId="{337E366A-7D15-43D2-8D17-C093752090AF}">
      <dgm:prSet/>
      <dgm:spPr/>
      <dgm:t>
        <a:bodyPr/>
        <a:lstStyle/>
        <a:p>
          <a:pPr algn="ctr"/>
          <a:endParaRPr lang="en-IN"/>
        </a:p>
      </dgm:t>
    </dgm:pt>
    <dgm:pt modelId="{F4C27761-0FAE-4BD4-9C5F-9912BE8AE96F}">
      <dgm:prSet phldrT="[Text]"/>
      <dgm:spPr/>
      <dgm:t>
        <a:bodyPr/>
        <a:lstStyle/>
        <a:p>
          <a:pPr algn="ctr"/>
          <a:r>
            <a:rPr lang="en-IN" b="1">
              <a:solidFill>
                <a:srgbClr val="002060"/>
              </a:solidFill>
            </a:rPr>
            <a:t>CELLULAR</a:t>
          </a:r>
          <a:endParaRPr lang="en-IN" b="1" dirty="0">
            <a:solidFill>
              <a:srgbClr val="002060"/>
            </a:solidFill>
          </a:endParaRPr>
        </a:p>
      </dgm:t>
    </dgm:pt>
    <dgm:pt modelId="{5E797DC6-C10C-4D94-A4FD-D47AE99A207D}" type="parTrans" cxnId="{F0632957-0666-4EDF-A7EE-5094630ABD81}">
      <dgm:prSet/>
      <dgm:spPr/>
      <dgm:t>
        <a:bodyPr/>
        <a:lstStyle/>
        <a:p>
          <a:endParaRPr lang="en-IN"/>
        </a:p>
      </dgm:t>
    </dgm:pt>
    <dgm:pt modelId="{1B262415-2ED7-4C87-8894-4F8576A2BE5A}" type="sibTrans" cxnId="{F0632957-0666-4EDF-A7EE-5094630ABD81}">
      <dgm:prSet/>
      <dgm:spPr/>
      <dgm:t>
        <a:bodyPr/>
        <a:lstStyle/>
        <a:p>
          <a:endParaRPr lang="en-IN"/>
        </a:p>
      </dgm:t>
    </dgm:pt>
    <dgm:pt modelId="{B86159D4-E582-4BDB-87FB-C075A36E47E9}">
      <dgm:prSet phldrT="[Text]"/>
      <dgm:spPr/>
      <dgm:t>
        <a:bodyPr/>
        <a:lstStyle/>
        <a:p>
          <a:pPr algn="ctr"/>
          <a:r>
            <a:rPr lang="en-IN" b="1">
              <a:solidFill>
                <a:srgbClr val="002060"/>
              </a:solidFill>
            </a:rPr>
            <a:t>CELLULAR</a:t>
          </a:r>
          <a:endParaRPr lang="en-IN" b="1" dirty="0">
            <a:solidFill>
              <a:srgbClr val="002060"/>
            </a:solidFill>
          </a:endParaRPr>
        </a:p>
      </dgm:t>
    </dgm:pt>
    <dgm:pt modelId="{32C8ABDD-2A85-4973-A2D4-AC9B749A1B56}" type="parTrans" cxnId="{08715585-254E-48DC-95F3-8C805BEBB6B3}">
      <dgm:prSet/>
      <dgm:spPr/>
      <dgm:t>
        <a:bodyPr/>
        <a:lstStyle/>
        <a:p>
          <a:endParaRPr lang="en-IN"/>
        </a:p>
      </dgm:t>
    </dgm:pt>
    <dgm:pt modelId="{12EC8415-15B4-4937-9AAD-4B8ED508C9BA}" type="sibTrans" cxnId="{08715585-254E-48DC-95F3-8C805BEBB6B3}">
      <dgm:prSet/>
      <dgm:spPr/>
      <dgm:t>
        <a:bodyPr/>
        <a:lstStyle/>
        <a:p>
          <a:endParaRPr lang="en-IN"/>
        </a:p>
      </dgm:t>
    </dgm:pt>
    <dgm:pt modelId="{89E03819-2B9C-4A1C-881E-B35E0628E64F}" type="pres">
      <dgm:prSet presAssocID="{4D60950C-3B28-4B86-9A2D-DA69A04EBBAE}" presName="hierChild1" presStyleCnt="0">
        <dgm:presLayoutVars>
          <dgm:chPref val="1"/>
          <dgm:dir/>
          <dgm:animOne val="branch"/>
          <dgm:animLvl val="lvl"/>
          <dgm:resizeHandles/>
        </dgm:presLayoutVars>
      </dgm:prSet>
      <dgm:spPr/>
    </dgm:pt>
    <dgm:pt modelId="{A6A580CF-CAB4-4B26-A6AC-4A801999AC10}" type="pres">
      <dgm:prSet presAssocID="{EAA8B53C-862F-43F7-8644-AF4F6F462C12}" presName="hierRoot1" presStyleCnt="0"/>
      <dgm:spPr/>
    </dgm:pt>
    <dgm:pt modelId="{520D074A-D872-4EB5-A7B4-CEDB7603157E}" type="pres">
      <dgm:prSet presAssocID="{EAA8B53C-862F-43F7-8644-AF4F6F462C12}" presName="composite" presStyleCnt="0"/>
      <dgm:spPr/>
    </dgm:pt>
    <dgm:pt modelId="{6CE22095-8AD1-4C5E-9AA0-C936093EB095}" type="pres">
      <dgm:prSet presAssocID="{EAA8B53C-862F-43F7-8644-AF4F6F462C12}" presName="background" presStyleLbl="node0" presStyleIdx="0" presStyleCnt="1"/>
      <dgm:spPr/>
    </dgm:pt>
    <dgm:pt modelId="{BD0C1B3C-9DB7-4384-A1D3-334E18F4E450}" type="pres">
      <dgm:prSet presAssocID="{EAA8B53C-862F-43F7-8644-AF4F6F462C12}" presName="text" presStyleLbl="fgAcc0" presStyleIdx="0" presStyleCnt="1">
        <dgm:presLayoutVars>
          <dgm:chPref val="3"/>
        </dgm:presLayoutVars>
      </dgm:prSet>
      <dgm:spPr/>
    </dgm:pt>
    <dgm:pt modelId="{6D53E75A-967A-4035-9859-7059D6B46FA8}" type="pres">
      <dgm:prSet presAssocID="{EAA8B53C-862F-43F7-8644-AF4F6F462C12}" presName="hierChild2" presStyleCnt="0"/>
      <dgm:spPr/>
    </dgm:pt>
    <dgm:pt modelId="{47E020F1-4B42-4EAA-8900-DCD8B89DAF18}" type="pres">
      <dgm:prSet presAssocID="{F3B5BF85-7AA7-4D50-816C-70FF76699DB2}" presName="Name10" presStyleLbl="parChTrans1D2" presStyleIdx="0" presStyleCnt="2"/>
      <dgm:spPr/>
    </dgm:pt>
    <dgm:pt modelId="{B3BBF5A9-E77B-485D-B823-F50C1D6D5581}" type="pres">
      <dgm:prSet presAssocID="{16E36652-5278-44BA-87AF-45EE3FE5A8C8}" presName="hierRoot2" presStyleCnt="0"/>
      <dgm:spPr/>
    </dgm:pt>
    <dgm:pt modelId="{A38135E2-8222-4C06-8544-0AB345E168A5}" type="pres">
      <dgm:prSet presAssocID="{16E36652-5278-44BA-87AF-45EE3FE5A8C8}" presName="composite2" presStyleCnt="0"/>
      <dgm:spPr/>
    </dgm:pt>
    <dgm:pt modelId="{43537909-85C3-4A3A-950E-3A60E550F5C0}" type="pres">
      <dgm:prSet presAssocID="{16E36652-5278-44BA-87AF-45EE3FE5A8C8}" presName="background2" presStyleLbl="node2" presStyleIdx="0" presStyleCnt="2"/>
      <dgm:spPr/>
    </dgm:pt>
    <dgm:pt modelId="{20556B91-2BA2-4BD9-B4A5-87ABE8361648}" type="pres">
      <dgm:prSet presAssocID="{16E36652-5278-44BA-87AF-45EE3FE5A8C8}" presName="text2" presStyleLbl="fgAcc2" presStyleIdx="0" presStyleCnt="2">
        <dgm:presLayoutVars>
          <dgm:chPref val="3"/>
        </dgm:presLayoutVars>
      </dgm:prSet>
      <dgm:spPr/>
    </dgm:pt>
    <dgm:pt modelId="{B6CDAB68-8402-4B4D-B5A4-6458DCE29968}" type="pres">
      <dgm:prSet presAssocID="{16E36652-5278-44BA-87AF-45EE3FE5A8C8}" presName="hierChild3" presStyleCnt="0"/>
      <dgm:spPr/>
    </dgm:pt>
    <dgm:pt modelId="{8824C965-D45D-4844-838F-1A742CAC4902}" type="pres">
      <dgm:prSet presAssocID="{A33315F5-69AF-42C7-91DE-6D20BD1F6E63}" presName="Name17" presStyleLbl="parChTrans1D3" presStyleIdx="0" presStyleCnt="4"/>
      <dgm:spPr/>
    </dgm:pt>
    <dgm:pt modelId="{C180E7EA-3DE9-4236-88EC-18C493E52DF6}" type="pres">
      <dgm:prSet presAssocID="{FDBE8BC4-13B6-4B8A-BBBE-D97C081DA15F}" presName="hierRoot3" presStyleCnt="0"/>
      <dgm:spPr/>
    </dgm:pt>
    <dgm:pt modelId="{4FDCC496-7CC5-4EFD-9565-23CBCD37C22C}" type="pres">
      <dgm:prSet presAssocID="{FDBE8BC4-13B6-4B8A-BBBE-D97C081DA15F}" presName="composite3" presStyleCnt="0"/>
      <dgm:spPr/>
    </dgm:pt>
    <dgm:pt modelId="{8B0D4242-01E3-4283-A6A1-96BE60825F73}" type="pres">
      <dgm:prSet presAssocID="{FDBE8BC4-13B6-4B8A-BBBE-D97C081DA15F}" presName="background3" presStyleLbl="node3" presStyleIdx="0" presStyleCnt="4"/>
      <dgm:spPr/>
    </dgm:pt>
    <dgm:pt modelId="{99BFE1FE-366F-4D18-98B4-07A0B1788722}" type="pres">
      <dgm:prSet presAssocID="{FDBE8BC4-13B6-4B8A-BBBE-D97C081DA15F}" presName="text3" presStyleLbl="fgAcc3" presStyleIdx="0" presStyleCnt="4">
        <dgm:presLayoutVars>
          <dgm:chPref val="3"/>
        </dgm:presLayoutVars>
      </dgm:prSet>
      <dgm:spPr/>
    </dgm:pt>
    <dgm:pt modelId="{BEA08803-6D18-4593-B642-F1489E673D02}" type="pres">
      <dgm:prSet presAssocID="{FDBE8BC4-13B6-4B8A-BBBE-D97C081DA15F}" presName="hierChild4" presStyleCnt="0"/>
      <dgm:spPr/>
    </dgm:pt>
    <dgm:pt modelId="{BA9B7D78-B900-41D1-AE25-A9822728D99A}" type="pres">
      <dgm:prSet presAssocID="{5E797DC6-C10C-4D94-A4FD-D47AE99A207D}" presName="Name17" presStyleLbl="parChTrans1D3" presStyleIdx="1" presStyleCnt="4"/>
      <dgm:spPr/>
    </dgm:pt>
    <dgm:pt modelId="{6DEC5D4C-2BEB-4EF1-AE3B-65C55B64C82F}" type="pres">
      <dgm:prSet presAssocID="{F4C27761-0FAE-4BD4-9C5F-9912BE8AE96F}" presName="hierRoot3" presStyleCnt="0"/>
      <dgm:spPr/>
    </dgm:pt>
    <dgm:pt modelId="{DD1DA8EF-399B-47F9-9921-B562F9502285}" type="pres">
      <dgm:prSet presAssocID="{F4C27761-0FAE-4BD4-9C5F-9912BE8AE96F}" presName="composite3" presStyleCnt="0"/>
      <dgm:spPr/>
    </dgm:pt>
    <dgm:pt modelId="{C6CB426C-3020-43C4-B01E-262164909F4D}" type="pres">
      <dgm:prSet presAssocID="{F4C27761-0FAE-4BD4-9C5F-9912BE8AE96F}" presName="background3" presStyleLbl="node3" presStyleIdx="1" presStyleCnt="4"/>
      <dgm:spPr/>
    </dgm:pt>
    <dgm:pt modelId="{C38DE1C3-ACD2-4ECE-BE62-C870467692FD}" type="pres">
      <dgm:prSet presAssocID="{F4C27761-0FAE-4BD4-9C5F-9912BE8AE96F}" presName="text3" presStyleLbl="fgAcc3" presStyleIdx="1" presStyleCnt="4">
        <dgm:presLayoutVars>
          <dgm:chPref val="3"/>
        </dgm:presLayoutVars>
      </dgm:prSet>
      <dgm:spPr/>
    </dgm:pt>
    <dgm:pt modelId="{255316FF-C766-48E3-9330-0CECEB26E71F}" type="pres">
      <dgm:prSet presAssocID="{F4C27761-0FAE-4BD4-9C5F-9912BE8AE96F}" presName="hierChild4" presStyleCnt="0"/>
      <dgm:spPr/>
    </dgm:pt>
    <dgm:pt modelId="{986563D4-1B47-4CB2-B28A-58BD420653C3}" type="pres">
      <dgm:prSet presAssocID="{23892113-0A1C-4EDD-A4D2-44E94A027306}" presName="Name10" presStyleLbl="parChTrans1D2" presStyleIdx="1" presStyleCnt="2"/>
      <dgm:spPr/>
    </dgm:pt>
    <dgm:pt modelId="{28F7A2E4-5838-44DA-B0EA-C45E0003757C}" type="pres">
      <dgm:prSet presAssocID="{BBBB8AAB-FFCD-4EA4-BD25-4B777F44B3BB}" presName="hierRoot2" presStyleCnt="0"/>
      <dgm:spPr/>
    </dgm:pt>
    <dgm:pt modelId="{ADD7CF14-BF1C-4FCA-B383-29AD8193497B}" type="pres">
      <dgm:prSet presAssocID="{BBBB8AAB-FFCD-4EA4-BD25-4B777F44B3BB}" presName="composite2" presStyleCnt="0"/>
      <dgm:spPr/>
    </dgm:pt>
    <dgm:pt modelId="{A8DFE4CB-21E0-46FE-94D0-C606A59A9DBC}" type="pres">
      <dgm:prSet presAssocID="{BBBB8AAB-FFCD-4EA4-BD25-4B777F44B3BB}" presName="background2" presStyleLbl="node2" presStyleIdx="1" presStyleCnt="2"/>
      <dgm:spPr/>
    </dgm:pt>
    <dgm:pt modelId="{BAB18EB5-BAE1-41B9-B595-E60779A61505}" type="pres">
      <dgm:prSet presAssocID="{BBBB8AAB-FFCD-4EA4-BD25-4B777F44B3BB}" presName="text2" presStyleLbl="fgAcc2" presStyleIdx="1" presStyleCnt="2">
        <dgm:presLayoutVars>
          <dgm:chPref val="3"/>
        </dgm:presLayoutVars>
      </dgm:prSet>
      <dgm:spPr/>
    </dgm:pt>
    <dgm:pt modelId="{DE7C021A-C863-4ABB-B21E-00D6091960B3}" type="pres">
      <dgm:prSet presAssocID="{BBBB8AAB-FFCD-4EA4-BD25-4B777F44B3BB}" presName="hierChild3" presStyleCnt="0"/>
      <dgm:spPr/>
    </dgm:pt>
    <dgm:pt modelId="{A720F76B-4BEB-4E1A-A83D-F6429BA98049}" type="pres">
      <dgm:prSet presAssocID="{3AFF2A1D-4075-42C6-AB63-071F52DFB058}" presName="Name17" presStyleLbl="parChTrans1D3" presStyleIdx="2" presStyleCnt="4"/>
      <dgm:spPr/>
    </dgm:pt>
    <dgm:pt modelId="{187E24EC-25E2-49B0-BF72-98512AAF7473}" type="pres">
      <dgm:prSet presAssocID="{837726F9-C9E5-46A5-B10B-AE10221A6700}" presName="hierRoot3" presStyleCnt="0"/>
      <dgm:spPr/>
    </dgm:pt>
    <dgm:pt modelId="{DBC68A4D-EAAC-46E4-9334-3A2EAB911C38}" type="pres">
      <dgm:prSet presAssocID="{837726F9-C9E5-46A5-B10B-AE10221A6700}" presName="composite3" presStyleCnt="0"/>
      <dgm:spPr/>
    </dgm:pt>
    <dgm:pt modelId="{053CC175-2A42-40DE-9B57-52AF333CCCCC}" type="pres">
      <dgm:prSet presAssocID="{837726F9-C9E5-46A5-B10B-AE10221A6700}" presName="background3" presStyleLbl="node3" presStyleIdx="2" presStyleCnt="4"/>
      <dgm:spPr/>
    </dgm:pt>
    <dgm:pt modelId="{6BACD966-AEC7-42A6-9C40-8B2E2FEC9054}" type="pres">
      <dgm:prSet presAssocID="{837726F9-C9E5-46A5-B10B-AE10221A6700}" presName="text3" presStyleLbl="fgAcc3" presStyleIdx="2" presStyleCnt="4">
        <dgm:presLayoutVars>
          <dgm:chPref val="3"/>
        </dgm:presLayoutVars>
      </dgm:prSet>
      <dgm:spPr/>
    </dgm:pt>
    <dgm:pt modelId="{A47FF354-57E0-43FC-9CD5-3A2397B2CE12}" type="pres">
      <dgm:prSet presAssocID="{837726F9-C9E5-46A5-B10B-AE10221A6700}" presName="hierChild4" presStyleCnt="0"/>
      <dgm:spPr/>
    </dgm:pt>
    <dgm:pt modelId="{03798281-F28A-4A3A-9C58-0F354CAE64AA}" type="pres">
      <dgm:prSet presAssocID="{32C8ABDD-2A85-4973-A2D4-AC9B749A1B56}" presName="Name17" presStyleLbl="parChTrans1D3" presStyleIdx="3" presStyleCnt="4"/>
      <dgm:spPr/>
    </dgm:pt>
    <dgm:pt modelId="{B5DBA435-8568-447A-90D7-4BBBA84F3A2C}" type="pres">
      <dgm:prSet presAssocID="{B86159D4-E582-4BDB-87FB-C075A36E47E9}" presName="hierRoot3" presStyleCnt="0"/>
      <dgm:spPr/>
    </dgm:pt>
    <dgm:pt modelId="{F2796F48-7E16-484F-BC8A-569956E14552}" type="pres">
      <dgm:prSet presAssocID="{B86159D4-E582-4BDB-87FB-C075A36E47E9}" presName="composite3" presStyleCnt="0"/>
      <dgm:spPr/>
    </dgm:pt>
    <dgm:pt modelId="{E4E38F78-D1ED-444D-9B95-FCE9A73A0886}" type="pres">
      <dgm:prSet presAssocID="{B86159D4-E582-4BDB-87FB-C075A36E47E9}" presName="background3" presStyleLbl="node3" presStyleIdx="3" presStyleCnt="4"/>
      <dgm:spPr/>
    </dgm:pt>
    <dgm:pt modelId="{AB186226-2B82-4E1A-9734-65BE8635787B}" type="pres">
      <dgm:prSet presAssocID="{B86159D4-E582-4BDB-87FB-C075A36E47E9}" presName="text3" presStyleLbl="fgAcc3" presStyleIdx="3" presStyleCnt="4">
        <dgm:presLayoutVars>
          <dgm:chPref val="3"/>
        </dgm:presLayoutVars>
      </dgm:prSet>
      <dgm:spPr/>
    </dgm:pt>
    <dgm:pt modelId="{82855327-4A0A-4644-BE2A-C3081D7229D5}" type="pres">
      <dgm:prSet presAssocID="{B86159D4-E582-4BDB-87FB-C075A36E47E9}" presName="hierChild4" presStyleCnt="0"/>
      <dgm:spPr/>
    </dgm:pt>
  </dgm:ptLst>
  <dgm:cxnLst>
    <dgm:cxn modelId="{31A76204-AE14-4C6A-B3E1-F4BBA96E42D6}" srcId="{4D60950C-3B28-4B86-9A2D-DA69A04EBBAE}" destId="{EAA8B53C-862F-43F7-8644-AF4F6F462C12}" srcOrd="0" destOrd="0" parTransId="{EA8FFA1C-C525-4C09-A91D-8FEE31526410}" sibTransId="{B47DC82E-19AE-45B0-9B25-9008DC24D7A9}"/>
    <dgm:cxn modelId="{5BA7712F-86DC-4B66-8022-31E7B0D8A66C}" type="presOf" srcId="{16E36652-5278-44BA-87AF-45EE3FE5A8C8}" destId="{20556B91-2BA2-4BD9-B4A5-87ABE8361648}" srcOrd="0" destOrd="0" presId="urn:microsoft.com/office/officeart/2005/8/layout/hierarchy1"/>
    <dgm:cxn modelId="{3F23B63B-AAD9-4E1A-ADD8-276AC45CF033}" type="presOf" srcId="{23892113-0A1C-4EDD-A4D2-44E94A027306}" destId="{986563D4-1B47-4CB2-B28A-58BD420653C3}" srcOrd="0" destOrd="0" presId="urn:microsoft.com/office/officeart/2005/8/layout/hierarchy1"/>
    <dgm:cxn modelId="{CE8BFA47-9A80-4C8C-809E-C893812ED104}" type="presOf" srcId="{4D60950C-3B28-4B86-9A2D-DA69A04EBBAE}" destId="{89E03819-2B9C-4A1C-881E-B35E0628E64F}" srcOrd="0" destOrd="0" presId="urn:microsoft.com/office/officeart/2005/8/layout/hierarchy1"/>
    <dgm:cxn modelId="{337E366A-7D15-43D2-8D17-C093752090AF}" srcId="{BBBB8AAB-FFCD-4EA4-BD25-4B777F44B3BB}" destId="{837726F9-C9E5-46A5-B10B-AE10221A6700}" srcOrd="0" destOrd="0" parTransId="{3AFF2A1D-4075-42C6-AB63-071F52DFB058}" sibTransId="{78449B6D-1FCD-486F-9E55-36B3DFF7C4A8}"/>
    <dgm:cxn modelId="{7D354B4A-966F-4E65-B841-44AF6DC52905}" type="presOf" srcId="{F3B5BF85-7AA7-4D50-816C-70FF76699DB2}" destId="{47E020F1-4B42-4EAA-8900-DCD8B89DAF18}" srcOrd="0" destOrd="0" presId="urn:microsoft.com/office/officeart/2005/8/layout/hierarchy1"/>
    <dgm:cxn modelId="{A4D14374-975F-467C-9BB5-B1C55F031BC4}" type="presOf" srcId="{3AFF2A1D-4075-42C6-AB63-071F52DFB058}" destId="{A720F76B-4BEB-4E1A-A83D-F6429BA98049}" srcOrd="0" destOrd="0" presId="urn:microsoft.com/office/officeart/2005/8/layout/hierarchy1"/>
    <dgm:cxn modelId="{F0632957-0666-4EDF-A7EE-5094630ABD81}" srcId="{16E36652-5278-44BA-87AF-45EE3FE5A8C8}" destId="{F4C27761-0FAE-4BD4-9C5F-9912BE8AE96F}" srcOrd="1" destOrd="0" parTransId="{5E797DC6-C10C-4D94-A4FD-D47AE99A207D}" sibTransId="{1B262415-2ED7-4C87-8894-4F8576A2BE5A}"/>
    <dgm:cxn modelId="{08715585-254E-48DC-95F3-8C805BEBB6B3}" srcId="{BBBB8AAB-FFCD-4EA4-BD25-4B777F44B3BB}" destId="{B86159D4-E582-4BDB-87FB-C075A36E47E9}" srcOrd="1" destOrd="0" parTransId="{32C8ABDD-2A85-4973-A2D4-AC9B749A1B56}" sibTransId="{12EC8415-15B4-4937-9AAD-4B8ED508C9BA}"/>
    <dgm:cxn modelId="{7C1AEA97-09AC-4BA1-B06A-64CC108EE5E5}" srcId="{EAA8B53C-862F-43F7-8644-AF4F6F462C12}" destId="{BBBB8AAB-FFCD-4EA4-BD25-4B777F44B3BB}" srcOrd="1" destOrd="0" parTransId="{23892113-0A1C-4EDD-A4D2-44E94A027306}" sibTransId="{74F15492-DE8A-456A-8148-F18FAAAB90FB}"/>
    <dgm:cxn modelId="{6D64399D-DA81-411A-BF36-EB8C16100AD8}" type="presOf" srcId="{BBBB8AAB-FFCD-4EA4-BD25-4B777F44B3BB}" destId="{BAB18EB5-BAE1-41B9-B595-E60779A61505}" srcOrd="0" destOrd="0" presId="urn:microsoft.com/office/officeart/2005/8/layout/hierarchy1"/>
    <dgm:cxn modelId="{2726DFA7-15C2-49E3-A7BA-8772AE9D26F4}" type="presOf" srcId="{F4C27761-0FAE-4BD4-9C5F-9912BE8AE96F}" destId="{C38DE1C3-ACD2-4ECE-BE62-C870467692FD}" srcOrd="0" destOrd="0" presId="urn:microsoft.com/office/officeart/2005/8/layout/hierarchy1"/>
    <dgm:cxn modelId="{481B41AD-805B-4C9F-A63E-C34AA37C8348}" srcId="{EAA8B53C-862F-43F7-8644-AF4F6F462C12}" destId="{16E36652-5278-44BA-87AF-45EE3FE5A8C8}" srcOrd="0" destOrd="0" parTransId="{F3B5BF85-7AA7-4D50-816C-70FF76699DB2}" sibTransId="{8F7B6CF9-A0AA-44D7-88D3-DA4EA6C7A44A}"/>
    <dgm:cxn modelId="{908072B1-5E59-477B-A827-3FE4E2A73B1A}" type="presOf" srcId="{837726F9-C9E5-46A5-B10B-AE10221A6700}" destId="{6BACD966-AEC7-42A6-9C40-8B2E2FEC9054}" srcOrd="0" destOrd="0" presId="urn:microsoft.com/office/officeart/2005/8/layout/hierarchy1"/>
    <dgm:cxn modelId="{C5EECCB7-2130-4549-8930-E071BC75AE3C}" type="presOf" srcId="{32C8ABDD-2A85-4973-A2D4-AC9B749A1B56}" destId="{03798281-F28A-4A3A-9C58-0F354CAE64AA}" srcOrd="0" destOrd="0" presId="urn:microsoft.com/office/officeart/2005/8/layout/hierarchy1"/>
    <dgm:cxn modelId="{414914B8-3158-40A8-B396-6C74FB54B267}" type="presOf" srcId="{5E797DC6-C10C-4D94-A4FD-D47AE99A207D}" destId="{BA9B7D78-B900-41D1-AE25-A9822728D99A}" srcOrd="0" destOrd="0" presId="urn:microsoft.com/office/officeart/2005/8/layout/hierarchy1"/>
    <dgm:cxn modelId="{0E4070BF-C54C-4AB9-B7B6-96FF9731FDE5}" type="presOf" srcId="{B86159D4-E582-4BDB-87FB-C075A36E47E9}" destId="{AB186226-2B82-4E1A-9734-65BE8635787B}" srcOrd="0" destOrd="0" presId="urn:microsoft.com/office/officeart/2005/8/layout/hierarchy1"/>
    <dgm:cxn modelId="{BBE7FFC4-9BE3-4C4C-8B8C-034043946217}" type="presOf" srcId="{EAA8B53C-862F-43F7-8644-AF4F6F462C12}" destId="{BD0C1B3C-9DB7-4384-A1D3-334E18F4E450}" srcOrd="0" destOrd="0" presId="urn:microsoft.com/office/officeart/2005/8/layout/hierarchy1"/>
    <dgm:cxn modelId="{7603C7CA-8AE6-406A-94E7-FC3A4943A71D}" type="presOf" srcId="{FDBE8BC4-13B6-4B8A-BBBE-D97C081DA15F}" destId="{99BFE1FE-366F-4D18-98B4-07A0B1788722}" srcOrd="0" destOrd="0" presId="urn:microsoft.com/office/officeart/2005/8/layout/hierarchy1"/>
    <dgm:cxn modelId="{FADE83E8-B1BA-4393-BA5E-49A66F4A8788}" srcId="{16E36652-5278-44BA-87AF-45EE3FE5A8C8}" destId="{FDBE8BC4-13B6-4B8A-BBBE-D97C081DA15F}" srcOrd="0" destOrd="0" parTransId="{A33315F5-69AF-42C7-91DE-6D20BD1F6E63}" sibTransId="{35630BF8-2072-4C6C-8321-60C0F78A6AA9}"/>
    <dgm:cxn modelId="{919077E9-949B-45F4-A0A3-5BA9FEBCAF75}" type="presOf" srcId="{A33315F5-69AF-42C7-91DE-6D20BD1F6E63}" destId="{8824C965-D45D-4844-838F-1A742CAC4902}" srcOrd="0" destOrd="0" presId="urn:microsoft.com/office/officeart/2005/8/layout/hierarchy1"/>
    <dgm:cxn modelId="{22B3224B-422F-430D-ABA9-8E97FF876BFA}" type="presParOf" srcId="{89E03819-2B9C-4A1C-881E-B35E0628E64F}" destId="{A6A580CF-CAB4-4B26-A6AC-4A801999AC10}" srcOrd="0" destOrd="0" presId="urn:microsoft.com/office/officeart/2005/8/layout/hierarchy1"/>
    <dgm:cxn modelId="{FA84A5A3-4217-4D75-98F5-A8C0A04CDD04}" type="presParOf" srcId="{A6A580CF-CAB4-4B26-A6AC-4A801999AC10}" destId="{520D074A-D872-4EB5-A7B4-CEDB7603157E}" srcOrd="0" destOrd="0" presId="urn:microsoft.com/office/officeart/2005/8/layout/hierarchy1"/>
    <dgm:cxn modelId="{CFDE6797-457E-4131-A849-1042D9FB8F43}" type="presParOf" srcId="{520D074A-D872-4EB5-A7B4-CEDB7603157E}" destId="{6CE22095-8AD1-4C5E-9AA0-C936093EB095}" srcOrd="0" destOrd="0" presId="urn:microsoft.com/office/officeart/2005/8/layout/hierarchy1"/>
    <dgm:cxn modelId="{E6BF25E4-0349-4DDC-9FC7-CB369461CC85}" type="presParOf" srcId="{520D074A-D872-4EB5-A7B4-CEDB7603157E}" destId="{BD0C1B3C-9DB7-4384-A1D3-334E18F4E450}" srcOrd="1" destOrd="0" presId="urn:microsoft.com/office/officeart/2005/8/layout/hierarchy1"/>
    <dgm:cxn modelId="{044096CE-99E9-4648-B6B4-446CF9F5D816}" type="presParOf" srcId="{A6A580CF-CAB4-4B26-A6AC-4A801999AC10}" destId="{6D53E75A-967A-4035-9859-7059D6B46FA8}" srcOrd="1" destOrd="0" presId="urn:microsoft.com/office/officeart/2005/8/layout/hierarchy1"/>
    <dgm:cxn modelId="{BCA77327-81A7-4422-ADE9-F13E167BC009}" type="presParOf" srcId="{6D53E75A-967A-4035-9859-7059D6B46FA8}" destId="{47E020F1-4B42-4EAA-8900-DCD8B89DAF18}" srcOrd="0" destOrd="0" presId="urn:microsoft.com/office/officeart/2005/8/layout/hierarchy1"/>
    <dgm:cxn modelId="{1116EC7D-C2CF-4EC5-B90F-607F7DED50CD}" type="presParOf" srcId="{6D53E75A-967A-4035-9859-7059D6B46FA8}" destId="{B3BBF5A9-E77B-485D-B823-F50C1D6D5581}" srcOrd="1" destOrd="0" presId="urn:microsoft.com/office/officeart/2005/8/layout/hierarchy1"/>
    <dgm:cxn modelId="{99DB8023-4815-4959-A3CB-72513538E684}" type="presParOf" srcId="{B3BBF5A9-E77B-485D-B823-F50C1D6D5581}" destId="{A38135E2-8222-4C06-8544-0AB345E168A5}" srcOrd="0" destOrd="0" presId="urn:microsoft.com/office/officeart/2005/8/layout/hierarchy1"/>
    <dgm:cxn modelId="{9DDE88A9-3493-4D7C-ABBB-45C62FC957B1}" type="presParOf" srcId="{A38135E2-8222-4C06-8544-0AB345E168A5}" destId="{43537909-85C3-4A3A-950E-3A60E550F5C0}" srcOrd="0" destOrd="0" presId="urn:microsoft.com/office/officeart/2005/8/layout/hierarchy1"/>
    <dgm:cxn modelId="{C0204970-7CB2-4DE9-8BA7-A55182F753F3}" type="presParOf" srcId="{A38135E2-8222-4C06-8544-0AB345E168A5}" destId="{20556B91-2BA2-4BD9-B4A5-87ABE8361648}" srcOrd="1" destOrd="0" presId="urn:microsoft.com/office/officeart/2005/8/layout/hierarchy1"/>
    <dgm:cxn modelId="{2E8E6216-9176-4742-89FB-9542CAAA254E}" type="presParOf" srcId="{B3BBF5A9-E77B-485D-B823-F50C1D6D5581}" destId="{B6CDAB68-8402-4B4D-B5A4-6458DCE29968}" srcOrd="1" destOrd="0" presId="urn:microsoft.com/office/officeart/2005/8/layout/hierarchy1"/>
    <dgm:cxn modelId="{1352B14A-0435-4F28-946B-5D0319CDA520}" type="presParOf" srcId="{B6CDAB68-8402-4B4D-B5A4-6458DCE29968}" destId="{8824C965-D45D-4844-838F-1A742CAC4902}" srcOrd="0" destOrd="0" presId="urn:microsoft.com/office/officeart/2005/8/layout/hierarchy1"/>
    <dgm:cxn modelId="{D408B508-420F-48DD-B86D-99B7DFDD4381}" type="presParOf" srcId="{B6CDAB68-8402-4B4D-B5A4-6458DCE29968}" destId="{C180E7EA-3DE9-4236-88EC-18C493E52DF6}" srcOrd="1" destOrd="0" presId="urn:microsoft.com/office/officeart/2005/8/layout/hierarchy1"/>
    <dgm:cxn modelId="{05F8AECE-53C5-4994-B0A0-C0C1E10B23F4}" type="presParOf" srcId="{C180E7EA-3DE9-4236-88EC-18C493E52DF6}" destId="{4FDCC496-7CC5-4EFD-9565-23CBCD37C22C}" srcOrd="0" destOrd="0" presId="urn:microsoft.com/office/officeart/2005/8/layout/hierarchy1"/>
    <dgm:cxn modelId="{9E5A56EA-0888-4176-AEA1-BC9C29DF390E}" type="presParOf" srcId="{4FDCC496-7CC5-4EFD-9565-23CBCD37C22C}" destId="{8B0D4242-01E3-4283-A6A1-96BE60825F73}" srcOrd="0" destOrd="0" presId="urn:microsoft.com/office/officeart/2005/8/layout/hierarchy1"/>
    <dgm:cxn modelId="{9971237C-5465-401D-97F9-A47FC9D7812F}" type="presParOf" srcId="{4FDCC496-7CC5-4EFD-9565-23CBCD37C22C}" destId="{99BFE1FE-366F-4D18-98B4-07A0B1788722}" srcOrd="1" destOrd="0" presId="urn:microsoft.com/office/officeart/2005/8/layout/hierarchy1"/>
    <dgm:cxn modelId="{FB43BCB7-234D-48E6-B645-156901E34FC8}" type="presParOf" srcId="{C180E7EA-3DE9-4236-88EC-18C493E52DF6}" destId="{BEA08803-6D18-4593-B642-F1489E673D02}" srcOrd="1" destOrd="0" presId="urn:microsoft.com/office/officeart/2005/8/layout/hierarchy1"/>
    <dgm:cxn modelId="{1194EDF1-29B4-42C5-BB56-995938CF3B7D}" type="presParOf" srcId="{B6CDAB68-8402-4B4D-B5A4-6458DCE29968}" destId="{BA9B7D78-B900-41D1-AE25-A9822728D99A}" srcOrd="2" destOrd="0" presId="urn:microsoft.com/office/officeart/2005/8/layout/hierarchy1"/>
    <dgm:cxn modelId="{97E2B8AB-2CBF-4427-8EE7-B8680FB2A007}" type="presParOf" srcId="{B6CDAB68-8402-4B4D-B5A4-6458DCE29968}" destId="{6DEC5D4C-2BEB-4EF1-AE3B-65C55B64C82F}" srcOrd="3" destOrd="0" presId="urn:microsoft.com/office/officeart/2005/8/layout/hierarchy1"/>
    <dgm:cxn modelId="{FAB6667E-8AB5-4715-A0C1-352306AB3629}" type="presParOf" srcId="{6DEC5D4C-2BEB-4EF1-AE3B-65C55B64C82F}" destId="{DD1DA8EF-399B-47F9-9921-B562F9502285}" srcOrd="0" destOrd="0" presId="urn:microsoft.com/office/officeart/2005/8/layout/hierarchy1"/>
    <dgm:cxn modelId="{0FBEF5B7-91A9-4F08-85D4-D7948C20E4D2}" type="presParOf" srcId="{DD1DA8EF-399B-47F9-9921-B562F9502285}" destId="{C6CB426C-3020-43C4-B01E-262164909F4D}" srcOrd="0" destOrd="0" presId="urn:microsoft.com/office/officeart/2005/8/layout/hierarchy1"/>
    <dgm:cxn modelId="{C0C85C40-A343-4B4F-B7DF-C95C5B7EDACE}" type="presParOf" srcId="{DD1DA8EF-399B-47F9-9921-B562F9502285}" destId="{C38DE1C3-ACD2-4ECE-BE62-C870467692FD}" srcOrd="1" destOrd="0" presId="urn:microsoft.com/office/officeart/2005/8/layout/hierarchy1"/>
    <dgm:cxn modelId="{00C13011-3CA4-40DA-B97B-E9D0C3A6DB12}" type="presParOf" srcId="{6DEC5D4C-2BEB-4EF1-AE3B-65C55B64C82F}" destId="{255316FF-C766-48E3-9330-0CECEB26E71F}" srcOrd="1" destOrd="0" presId="urn:microsoft.com/office/officeart/2005/8/layout/hierarchy1"/>
    <dgm:cxn modelId="{66D469EF-A906-4867-91B9-2313F76F656B}" type="presParOf" srcId="{6D53E75A-967A-4035-9859-7059D6B46FA8}" destId="{986563D4-1B47-4CB2-B28A-58BD420653C3}" srcOrd="2" destOrd="0" presId="urn:microsoft.com/office/officeart/2005/8/layout/hierarchy1"/>
    <dgm:cxn modelId="{F3F51D27-AF36-4D5A-95E3-661CDB020EF3}" type="presParOf" srcId="{6D53E75A-967A-4035-9859-7059D6B46FA8}" destId="{28F7A2E4-5838-44DA-B0EA-C45E0003757C}" srcOrd="3" destOrd="0" presId="urn:microsoft.com/office/officeart/2005/8/layout/hierarchy1"/>
    <dgm:cxn modelId="{E95E2AE2-C585-42EE-85E0-CC0FAA3CF4C3}" type="presParOf" srcId="{28F7A2E4-5838-44DA-B0EA-C45E0003757C}" destId="{ADD7CF14-BF1C-4FCA-B383-29AD8193497B}" srcOrd="0" destOrd="0" presId="urn:microsoft.com/office/officeart/2005/8/layout/hierarchy1"/>
    <dgm:cxn modelId="{43E70258-29E5-4272-AAF8-C95AFE85A166}" type="presParOf" srcId="{ADD7CF14-BF1C-4FCA-B383-29AD8193497B}" destId="{A8DFE4CB-21E0-46FE-94D0-C606A59A9DBC}" srcOrd="0" destOrd="0" presId="urn:microsoft.com/office/officeart/2005/8/layout/hierarchy1"/>
    <dgm:cxn modelId="{3566D2E0-D7A6-4F13-BD0A-9B7C4AD7C134}" type="presParOf" srcId="{ADD7CF14-BF1C-4FCA-B383-29AD8193497B}" destId="{BAB18EB5-BAE1-41B9-B595-E60779A61505}" srcOrd="1" destOrd="0" presId="urn:microsoft.com/office/officeart/2005/8/layout/hierarchy1"/>
    <dgm:cxn modelId="{C4597BEA-AFF2-4624-8F33-ED8BF432825F}" type="presParOf" srcId="{28F7A2E4-5838-44DA-B0EA-C45E0003757C}" destId="{DE7C021A-C863-4ABB-B21E-00D6091960B3}" srcOrd="1" destOrd="0" presId="urn:microsoft.com/office/officeart/2005/8/layout/hierarchy1"/>
    <dgm:cxn modelId="{B0F21322-9CA9-422A-A09D-4AAA9632FA2D}" type="presParOf" srcId="{DE7C021A-C863-4ABB-B21E-00D6091960B3}" destId="{A720F76B-4BEB-4E1A-A83D-F6429BA98049}" srcOrd="0" destOrd="0" presId="urn:microsoft.com/office/officeart/2005/8/layout/hierarchy1"/>
    <dgm:cxn modelId="{911F9B0B-B81E-45ED-BB76-2E93ADF9C27A}" type="presParOf" srcId="{DE7C021A-C863-4ABB-B21E-00D6091960B3}" destId="{187E24EC-25E2-49B0-BF72-98512AAF7473}" srcOrd="1" destOrd="0" presId="urn:microsoft.com/office/officeart/2005/8/layout/hierarchy1"/>
    <dgm:cxn modelId="{070BEAE8-2CBA-4E97-8BDB-B51DE805C88F}" type="presParOf" srcId="{187E24EC-25E2-49B0-BF72-98512AAF7473}" destId="{DBC68A4D-EAAC-46E4-9334-3A2EAB911C38}" srcOrd="0" destOrd="0" presId="urn:microsoft.com/office/officeart/2005/8/layout/hierarchy1"/>
    <dgm:cxn modelId="{C11F8CBB-3974-41C5-AFEC-05071CA28B4A}" type="presParOf" srcId="{DBC68A4D-EAAC-46E4-9334-3A2EAB911C38}" destId="{053CC175-2A42-40DE-9B57-52AF333CCCCC}" srcOrd="0" destOrd="0" presId="urn:microsoft.com/office/officeart/2005/8/layout/hierarchy1"/>
    <dgm:cxn modelId="{A28555D6-8BAA-47B6-89F9-1D3192607C72}" type="presParOf" srcId="{DBC68A4D-EAAC-46E4-9334-3A2EAB911C38}" destId="{6BACD966-AEC7-42A6-9C40-8B2E2FEC9054}" srcOrd="1" destOrd="0" presId="urn:microsoft.com/office/officeart/2005/8/layout/hierarchy1"/>
    <dgm:cxn modelId="{EB362FAC-659C-4925-A52F-E8B6C01F4F91}" type="presParOf" srcId="{187E24EC-25E2-49B0-BF72-98512AAF7473}" destId="{A47FF354-57E0-43FC-9CD5-3A2397B2CE12}" srcOrd="1" destOrd="0" presId="urn:microsoft.com/office/officeart/2005/8/layout/hierarchy1"/>
    <dgm:cxn modelId="{6EC53991-DA11-4162-950A-C6068C6F07EA}" type="presParOf" srcId="{DE7C021A-C863-4ABB-B21E-00D6091960B3}" destId="{03798281-F28A-4A3A-9C58-0F354CAE64AA}" srcOrd="2" destOrd="0" presId="urn:microsoft.com/office/officeart/2005/8/layout/hierarchy1"/>
    <dgm:cxn modelId="{43DBDFCD-C157-4059-AC40-575668EE6684}" type="presParOf" srcId="{DE7C021A-C863-4ABB-B21E-00D6091960B3}" destId="{B5DBA435-8568-447A-90D7-4BBBA84F3A2C}" srcOrd="3" destOrd="0" presId="urn:microsoft.com/office/officeart/2005/8/layout/hierarchy1"/>
    <dgm:cxn modelId="{BB04B80A-64CF-4480-BF44-476BC9EF200D}" type="presParOf" srcId="{B5DBA435-8568-447A-90D7-4BBBA84F3A2C}" destId="{F2796F48-7E16-484F-BC8A-569956E14552}" srcOrd="0" destOrd="0" presId="urn:microsoft.com/office/officeart/2005/8/layout/hierarchy1"/>
    <dgm:cxn modelId="{EFC09047-87B4-4A9C-82D7-F97AF5A0341C}" type="presParOf" srcId="{F2796F48-7E16-484F-BC8A-569956E14552}" destId="{E4E38F78-D1ED-444D-9B95-FCE9A73A0886}" srcOrd="0" destOrd="0" presId="urn:microsoft.com/office/officeart/2005/8/layout/hierarchy1"/>
    <dgm:cxn modelId="{8F3B25FB-99D2-470C-A5C4-BCB5A12AF90D}" type="presParOf" srcId="{F2796F48-7E16-484F-BC8A-569956E14552}" destId="{AB186226-2B82-4E1A-9734-65BE8635787B}" srcOrd="1" destOrd="0" presId="urn:microsoft.com/office/officeart/2005/8/layout/hierarchy1"/>
    <dgm:cxn modelId="{2D8E58B8-D4CC-4CEB-BCF5-5FDE40DDF281}" type="presParOf" srcId="{B5DBA435-8568-447A-90D7-4BBBA84F3A2C}" destId="{82855327-4A0A-4644-BE2A-C3081D7229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789E1-D586-452A-9E44-8728584D886A}"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en-IN"/>
        </a:p>
      </dgm:t>
    </dgm:pt>
    <dgm:pt modelId="{69BF3535-F3E8-4722-9FC9-C7DFAC3ADE6E}">
      <dgm:prSet phldrT="[Text]" custT="1"/>
      <dgm:spPr/>
      <dgm:t>
        <a:bodyPr/>
        <a:lstStyle/>
        <a:p>
          <a:r>
            <a:rPr lang="en-IN" sz="1600" dirty="0"/>
            <a:t>Adaptive immunity</a:t>
          </a:r>
        </a:p>
      </dgm:t>
    </dgm:pt>
    <dgm:pt modelId="{48EB0CE3-BCB1-4B63-88B3-45AB38C2D5CF}" type="parTrans" cxnId="{20397F13-E963-474B-B50A-9939B034FCA2}">
      <dgm:prSet/>
      <dgm:spPr/>
      <dgm:t>
        <a:bodyPr/>
        <a:lstStyle/>
        <a:p>
          <a:endParaRPr lang="en-IN"/>
        </a:p>
      </dgm:t>
    </dgm:pt>
    <dgm:pt modelId="{A3E53C4C-3000-40AA-9E6F-14661A32BA46}" type="sibTrans" cxnId="{20397F13-E963-474B-B50A-9939B034FCA2}">
      <dgm:prSet/>
      <dgm:spPr/>
      <dgm:t>
        <a:bodyPr/>
        <a:lstStyle/>
        <a:p>
          <a:endParaRPr lang="en-IN"/>
        </a:p>
      </dgm:t>
    </dgm:pt>
    <dgm:pt modelId="{53BD5F9E-8E3E-4749-AFE0-7AC245A1FA53}">
      <dgm:prSet phldrT="[Text]"/>
      <dgm:spPr/>
      <dgm:t>
        <a:bodyPr/>
        <a:lstStyle/>
        <a:p>
          <a:r>
            <a:rPr lang="en-IN" dirty="0"/>
            <a:t>Natural </a:t>
          </a:r>
        </a:p>
      </dgm:t>
    </dgm:pt>
    <dgm:pt modelId="{1B6FDAD3-CC0F-49EC-A0A7-2F9A433BA30B}" type="parTrans" cxnId="{9230AC95-9EC4-4A0D-BCC7-50F4D90699A1}">
      <dgm:prSet/>
      <dgm:spPr/>
      <dgm:t>
        <a:bodyPr/>
        <a:lstStyle/>
        <a:p>
          <a:endParaRPr lang="en-IN"/>
        </a:p>
      </dgm:t>
    </dgm:pt>
    <dgm:pt modelId="{53749C5E-9903-4395-9466-C5D10DF035DF}" type="sibTrans" cxnId="{9230AC95-9EC4-4A0D-BCC7-50F4D90699A1}">
      <dgm:prSet/>
      <dgm:spPr/>
      <dgm:t>
        <a:bodyPr/>
        <a:lstStyle/>
        <a:p>
          <a:endParaRPr lang="en-IN"/>
        </a:p>
      </dgm:t>
    </dgm:pt>
    <dgm:pt modelId="{62791192-E0A4-41A3-BC39-E10A5FDB5500}">
      <dgm:prSet phldrT="[Text]" custT="1"/>
      <dgm:spPr/>
      <dgm:t>
        <a:bodyPr/>
        <a:lstStyle/>
        <a:p>
          <a:r>
            <a:rPr lang="en-IN" sz="1600" b="1" dirty="0"/>
            <a:t>Active</a:t>
          </a:r>
        </a:p>
        <a:p>
          <a:r>
            <a:rPr lang="en-IN" sz="1600" dirty="0"/>
            <a:t>Antigens enter the body naturally :body induces antibodies. </a:t>
          </a:r>
        </a:p>
      </dgm:t>
    </dgm:pt>
    <dgm:pt modelId="{3D9E572F-6A3B-4FEB-86FE-D91283984D78}" type="parTrans" cxnId="{A9D62322-EE11-45EE-A202-8C5B25AAFE23}">
      <dgm:prSet/>
      <dgm:spPr/>
      <dgm:t>
        <a:bodyPr/>
        <a:lstStyle/>
        <a:p>
          <a:endParaRPr lang="en-IN"/>
        </a:p>
      </dgm:t>
    </dgm:pt>
    <dgm:pt modelId="{BE9D1CAD-7BEF-44C9-960E-FF21EE78451B}" type="sibTrans" cxnId="{A9D62322-EE11-45EE-A202-8C5B25AAFE23}">
      <dgm:prSet/>
      <dgm:spPr/>
      <dgm:t>
        <a:bodyPr/>
        <a:lstStyle/>
        <a:p>
          <a:endParaRPr lang="en-IN"/>
        </a:p>
      </dgm:t>
    </dgm:pt>
    <dgm:pt modelId="{5ED687E9-A0AC-482B-9E85-8E4484178086}">
      <dgm:prSet phldrT="[Text]"/>
      <dgm:spPr/>
      <dgm:t>
        <a:bodyPr/>
        <a:lstStyle/>
        <a:p>
          <a:r>
            <a:rPr lang="en-IN" b="1" dirty="0"/>
            <a:t>Passive</a:t>
          </a:r>
        </a:p>
        <a:p>
          <a:r>
            <a:rPr lang="en-IN" dirty="0"/>
            <a:t>Antibodies pass from mother to </a:t>
          </a:r>
          <a:r>
            <a:rPr lang="en-IN" dirty="0" err="1"/>
            <a:t>fetus</a:t>
          </a:r>
          <a:r>
            <a:rPr lang="en-IN" dirty="0"/>
            <a:t> via placenta or to infant via mother’s milk </a:t>
          </a:r>
        </a:p>
      </dgm:t>
    </dgm:pt>
    <dgm:pt modelId="{799764EF-F273-48E5-97B7-5DE17194CA24}" type="parTrans" cxnId="{5CAA5343-DC40-49E5-A105-441B466657F7}">
      <dgm:prSet/>
      <dgm:spPr/>
      <dgm:t>
        <a:bodyPr/>
        <a:lstStyle/>
        <a:p>
          <a:endParaRPr lang="en-IN"/>
        </a:p>
      </dgm:t>
    </dgm:pt>
    <dgm:pt modelId="{870A0A3F-0F10-45C6-900A-3B849E740D13}" type="sibTrans" cxnId="{5CAA5343-DC40-49E5-A105-441B466657F7}">
      <dgm:prSet/>
      <dgm:spPr/>
      <dgm:t>
        <a:bodyPr/>
        <a:lstStyle/>
        <a:p>
          <a:endParaRPr lang="en-IN"/>
        </a:p>
      </dgm:t>
    </dgm:pt>
    <dgm:pt modelId="{7FA0F84F-60BD-48F0-94DA-98940CE3571A}">
      <dgm:prSet phldrT="[Text]"/>
      <dgm:spPr/>
      <dgm:t>
        <a:bodyPr/>
        <a:lstStyle/>
        <a:p>
          <a:r>
            <a:rPr lang="en-IN" dirty="0"/>
            <a:t>Artificial </a:t>
          </a:r>
        </a:p>
      </dgm:t>
    </dgm:pt>
    <dgm:pt modelId="{99D4E060-99CD-440F-9C9D-FFCEE18E394A}" type="parTrans" cxnId="{97B56375-0875-45F2-A5FA-7FADE9515DE4}">
      <dgm:prSet/>
      <dgm:spPr/>
      <dgm:t>
        <a:bodyPr/>
        <a:lstStyle/>
        <a:p>
          <a:endParaRPr lang="en-IN"/>
        </a:p>
      </dgm:t>
    </dgm:pt>
    <dgm:pt modelId="{A35FA8B1-483D-42D5-93F1-C1C6EB4909A4}" type="sibTrans" cxnId="{97B56375-0875-45F2-A5FA-7FADE9515DE4}">
      <dgm:prSet/>
      <dgm:spPr/>
      <dgm:t>
        <a:bodyPr/>
        <a:lstStyle/>
        <a:p>
          <a:endParaRPr lang="en-IN"/>
        </a:p>
      </dgm:t>
    </dgm:pt>
    <dgm:pt modelId="{CE0AC9DD-D0D6-425B-A82E-8DCBEFB397FB}">
      <dgm:prSet phldrT="[Text]"/>
      <dgm:spPr/>
      <dgm:t>
        <a:bodyPr/>
        <a:lstStyle/>
        <a:p>
          <a:r>
            <a:rPr lang="en-IN" b="1" dirty="0"/>
            <a:t>Active</a:t>
          </a:r>
        </a:p>
        <a:p>
          <a:r>
            <a:rPr lang="en-IN" dirty="0"/>
            <a:t>Antigens are introduced in vaccine </a:t>
          </a:r>
        </a:p>
      </dgm:t>
    </dgm:pt>
    <dgm:pt modelId="{C885CB05-77F4-4000-9C2D-BA794376FE27}" type="parTrans" cxnId="{FB9EFFF7-8556-429B-87FA-88179C7FEAEF}">
      <dgm:prSet/>
      <dgm:spPr/>
      <dgm:t>
        <a:bodyPr/>
        <a:lstStyle/>
        <a:p>
          <a:endParaRPr lang="en-IN"/>
        </a:p>
      </dgm:t>
    </dgm:pt>
    <dgm:pt modelId="{E67AF2E0-6F8B-4DEF-BF77-02F4A144A38F}" type="sibTrans" cxnId="{FB9EFFF7-8556-429B-87FA-88179C7FEAEF}">
      <dgm:prSet/>
      <dgm:spPr/>
      <dgm:t>
        <a:bodyPr/>
        <a:lstStyle/>
        <a:p>
          <a:endParaRPr lang="en-IN"/>
        </a:p>
      </dgm:t>
    </dgm:pt>
    <dgm:pt modelId="{7F55E372-27AA-472D-85EB-671E4043176C}">
      <dgm:prSet phldrT="[Text]"/>
      <dgm:spPr/>
      <dgm:t>
        <a:bodyPr/>
        <a:lstStyle/>
        <a:p>
          <a:r>
            <a:rPr lang="en-IN" b="1" dirty="0"/>
            <a:t>Passive</a:t>
          </a:r>
        </a:p>
        <a:p>
          <a:r>
            <a:rPr lang="en-IN" dirty="0"/>
            <a:t>Preformed antibodies in immune serum are introduced by injection </a:t>
          </a:r>
        </a:p>
      </dgm:t>
    </dgm:pt>
    <dgm:pt modelId="{842D4CE5-ADC9-4477-B649-6145FD35E47A}" type="parTrans" cxnId="{8624D46D-BD60-4FC8-86F4-28351E256025}">
      <dgm:prSet/>
      <dgm:spPr/>
      <dgm:t>
        <a:bodyPr/>
        <a:lstStyle/>
        <a:p>
          <a:endParaRPr lang="en-IN"/>
        </a:p>
      </dgm:t>
    </dgm:pt>
    <dgm:pt modelId="{DF371C9C-E3F1-44DF-88F1-A9A9CF4A9A69}" type="sibTrans" cxnId="{8624D46D-BD60-4FC8-86F4-28351E256025}">
      <dgm:prSet/>
      <dgm:spPr/>
      <dgm:t>
        <a:bodyPr/>
        <a:lstStyle/>
        <a:p>
          <a:endParaRPr lang="en-IN"/>
        </a:p>
      </dgm:t>
    </dgm:pt>
    <dgm:pt modelId="{BCF5E41C-57DB-46FA-8891-9115B9CBD214}" type="pres">
      <dgm:prSet presAssocID="{801789E1-D586-452A-9E44-8728584D886A}" presName="hierChild1" presStyleCnt="0">
        <dgm:presLayoutVars>
          <dgm:chPref val="1"/>
          <dgm:dir/>
          <dgm:animOne val="branch"/>
          <dgm:animLvl val="lvl"/>
          <dgm:resizeHandles/>
        </dgm:presLayoutVars>
      </dgm:prSet>
      <dgm:spPr/>
    </dgm:pt>
    <dgm:pt modelId="{3F97379A-CF52-4B95-B314-BC69085BC941}" type="pres">
      <dgm:prSet presAssocID="{69BF3535-F3E8-4722-9FC9-C7DFAC3ADE6E}" presName="hierRoot1" presStyleCnt="0"/>
      <dgm:spPr/>
    </dgm:pt>
    <dgm:pt modelId="{D4258650-AD3F-4CBA-8ABC-BD51F4469090}" type="pres">
      <dgm:prSet presAssocID="{69BF3535-F3E8-4722-9FC9-C7DFAC3ADE6E}" presName="composite" presStyleCnt="0"/>
      <dgm:spPr/>
    </dgm:pt>
    <dgm:pt modelId="{6169566A-D045-458D-8D20-0BD4DBD2F608}" type="pres">
      <dgm:prSet presAssocID="{69BF3535-F3E8-4722-9FC9-C7DFAC3ADE6E}" presName="background" presStyleLbl="node0" presStyleIdx="0" presStyleCnt="1"/>
      <dgm:spPr/>
    </dgm:pt>
    <dgm:pt modelId="{6CF58B0C-3FBC-4348-BBE2-D94D37589084}" type="pres">
      <dgm:prSet presAssocID="{69BF3535-F3E8-4722-9FC9-C7DFAC3ADE6E}" presName="text" presStyleLbl="fgAcc0" presStyleIdx="0" presStyleCnt="1">
        <dgm:presLayoutVars>
          <dgm:chPref val="3"/>
        </dgm:presLayoutVars>
      </dgm:prSet>
      <dgm:spPr/>
    </dgm:pt>
    <dgm:pt modelId="{CBE02F6A-2154-4282-B399-58D441DB7CA6}" type="pres">
      <dgm:prSet presAssocID="{69BF3535-F3E8-4722-9FC9-C7DFAC3ADE6E}" presName="hierChild2" presStyleCnt="0"/>
      <dgm:spPr/>
    </dgm:pt>
    <dgm:pt modelId="{84A0124A-D506-4451-A348-571AFBD93A6E}" type="pres">
      <dgm:prSet presAssocID="{1B6FDAD3-CC0F-49EC-A0A7-2F9A433BA30B}" presName="Name10" presStyleLbl="parChTrans1D2" presStyleIdx="0" presStyleCnt="2"/>
      <dgm:spPr/>
    </dgm:pt>
    <dgm:pt modelId="{0E30C536-F55E-4663-A3DC-4092CEA779E3}" type="pres">
      <dgm:prSet presAssocID="{53BD5F9E-8E3E-4749-AFE0-7AC245A1FA53}" presName="hierRoot2" presStyleCnt="0"/>
      <dgm:spPr/>
    </dgm:pt>
    <dgm:pt modelId="{8C1A7B1D-82FE-46D1-99E4-0533F3251D5F}" type="pres">
      <dgm:prSet presAssocID="{53BD5F9E-8E3E-4749-AFE0-7AC245A1FA53}" presName="composite2" presStyleCnt="0"/>
      <dgm:spPr/>
    </dgm:pt>
    <dgm:pt modelId="{E95428E4-AC90-4937-A367-AD73237FDDC5}" type="pres">
      <dgm:prSet presAssocID="{53BD5F9E-8E3E-4749-AFE0-7AC245A1FA53}" presName="background2" presStyleLbl="node2" presStyleIdx="0" presStyleCnt="2"/>
      <dgm:spPr/>
    </dgm:pt>
    <dgm:pt modelId="{2A0ECE4B-D6E0-4C53-BEB0-563C55E8D9CD}" type="pres">
      <dgm:prSet presAssocID="{53BD5F9E-8E3E-4749-AFE0-7AC245A1FA53}" presName="text2" presStyleLbl="fgAcc2" presStyleIdx="0" presStyleCnt="2">
        <dgm:presLayoutVars>
          <dgm:chPref val="3"/>
        </dgm:presLayoutVars>
      </dgm:prSet>
      <dgm:spPr/>
    </dgm:pt>
    <dgm:pt modelId="{F2D1B9FD-C7C3-45CB-9445-FD2B734A82EB}" type="pres">
      <dgm:prSet presAssocID="{53BD5F9E-8E3E-4749-AFE0-7AC245A1FA53}" presName="hierChild3" presStyleCnt="0"/>
      <dgm:spPr/>
    </dgm:pt>
    <dgm:pt modelId="{6BBEAC83-2C3A-4114-B533-AAF7AE8160F3}" type="pres">
      <dgm:prSet presAssocID="{3D9E572F-6A3B-4FEB-86FE-D91283984D78}" presName="Name17" presStyleLbl="parChTrans1D3" presStyleIdx="0" presStyleCnt="4"/>
      <dgm:spPr/>
    </dgm:pt>
    <dgm:pt modelId="{55E2D793-06C2-4792-9786-9CBD48CB5AAC}" type="pres">
      <dgm:prSet presAssocID="{62791192-E0A4-41A3-BC39-E10A5FDB5500}" presName="hierRoot3" presStyleCnt="0"/>
      <dgm:spPr/>
    </dgm:pt>
    <dgm:pt modelId="{629A3A4E-267F-485F-81CF-FAD087B3CE5E}" type="pres">
      <dgm:prSet presAssocID="{62791192-E0A4-41A3-BC39-E10A5FDB5500}" presName="composite3" presStyleCnt="0"/>
      <dgm:spPr/>
    </dgm:pt>
    <dgm:pt modelId="{A7362FF2-3922-4D12-ADC1-069323B2DD01}" type="pres">
      <dgm:prSet presAssocID="{62791192-E0A4-41A3-BC39-E10A5FDB5500}" presName="background3" presStyleLbl="node3" presStyleIdx="0" presStyleCnt="4"/>
      <dgm:spPr/>
    </dgm:pt>
    <dgm:pt modelId="{C38C74AC-39CA-4849-B861-B702D0B5718A}" type="pres">
      <dgm:prSet presAssocID="{62791192-E0A4-41A3-BC39-E10A5FDB5500}" presName="text3" presStyleLbl="fgAcc3" presStyleIdx="0" presStyleCnt="4" custScaleY="296884">
        <dgm:presLayoutVars>
          <dgm:chPref val="3"/>
        </dgm:presLayoutVars>
      </dgm:prSet>
      <dgm:spPr/>
    </dgm:pt>
    <dgm:pt modelId="{C2D9F69D-7AEC-463A-B899-F5A7CEE21E4F}" type="pres">
      <dgm:prSet presAssocID="{62791192-E0A4-41A3-BC39-E10A5FDB5500}" presName="hierChild4" presStyleCnt="0"/>
      <dgm:spPr/>
    </dgm:pt>
    <dgm:pt modelId="{E1DF8645-4B10-4A69-BC77-3F305DBE90A7}" type="pres">
      <dgm:prSet presAssocID="{799764EF-F273-48E5-97B7-5DE17194CA24}" presName="Name17" presStyleLbl="parChTrans1D3" presStyleIdx="1" presStyleCnt="4"/>
      <dgm:spPr/>
    </dgm:pt>
    <dgm:pt modelId="{710BF5B3-20DF-42CA-8424-95EFEC8D8A8C}" type="pres">
      <dgm:prSet presAssocID="{5ED687E9-A0AC-482B-9E85-8E4484178086}" presName="hierRoot3" presStyleCnt="0"/>
      <dgm:spPr/>
    </dgm:pt>
    <dgm:pt modelId="{1DC873D7-E053-4EB2-9B24-34DBBABF0C2E}" type="pres">
      <dgm:prSet presAssocID="{5ED687E9-A0AC-482B-9E85-8E4484178086}" presName="composite3" presStyleCnt="0"/>
      <dgm:spPr/>
    </dgm:pt>
    <dgm:pt modelId="{7280D919-EA84-482F-B99C-247A7E33362B}" type="pres">
      <dgm:prSet presAssocID="{5ED687E9-A0AC-482B-9E85-8E4484178086}" presName="background3" presStyleLbl="node3" presStyleIdx="1" presStyleCnt="4"/>
      <dgm:spPr/>
    </dgm:pt>
    <dgm:pt modelId="{F68238C1-482F-4B4C-98A3-C02BF08D63AE}" type="pres">
      <dgm:prSet presAssocID="{5ED687E9-A0AC-482B-9E85-8E4484178086}" presName="text3" presStyleLbl="fgAcc3" presStyleIdx="1" presStyleCnt="4" custScaleY="250769">
        <dgm:presLayoutVars>
          <dgm:chPref val="3"/>
        </dgm:presLayoutVars>
      </dgm:prSet>
      <dgm:spPr/>
    </dgm:pt>
    <dgm:pt modelId="{54BE12FE-40E4-4D49-94E5-03D5FC61F1E9}" type="pres">
      <dgm:prSet presAssocID="{5ED687E9-A0AC-482B-9E85-8E4484178086}" presName="hierChild4" presStyleCnt="0"/>
      <dgm:spPr/>
    </dgm:pt>
    <dgm:pt modelId="{C58A7FC6-8EF1-42D2-BDDD-43F23B42DF03}" type="pres">
      <dgm:prSet presAssocID="{99D4E060-99CD-440F-9C9D-FFCEE18E394A}" presName="Name10" presStyleLbl="parChTrans1D2" presStyleIdx="1" presStyleCnt="2"/>
      <dgm:spPr/>
    </dgm:pt>
    <dgm:pt modelId="{1C428DD9-D4CE-43AF-B1C5-07BD9FBABB91}" type="pres">
      <dgm:prSet presAssocID="{7FA0F84F-60BD-48F0-94DA-98940CE3571A}" presName="hierRoot2" presStyleCnt="0"/>
      <dgm:spPr/>
    </dgm:pt>
    <dgm:pt modelId="{1A714F96-B745-473E-B7C6-B60FD9CB7F8A}" type="pres">
      <dgm:prSet presAssocID="{7FA0F84F-60BD-48F0-94DA-98940CE3571A}" presName="composite2" presStyleCnt="0"/>
      <dgm:spPr/>
    </dgm:pt>
    <dgm:pt modelId="{3877F2EB-5B22-4A36-8B7C-DC990321D0B9}" type="pres">
      <dgm:prSet presAssocID="{7FA0F84F-60BD-48F0-94DA-98940CE3571A}" presName="background2" presStyleLbl="node2" presStyleIdx="1" presStyleCnt="2"/>
      <dgm:spPr/>
    </dgm:pt>
    <dgm:pt modelId="{B7FE9E10-5D9D-4DAB-83CE-BF0343593EF0}" type="pres">
      <dgm:prSet presAssocID="{7FA0F84F-60BD-48F0-94DA-98940CE3571A}" presName="text2" presStyleLbl="fgAcc2" presStyleIdx="1" presStyleCnt="2">
        <dgm:presLayoutVars>
          <dgm:chPref val="3"/>
        </dgm:presLayoutVars>
      </dgm:prSet>
      <dgm:spPr/>
    </dgm:pt>
    <dgm:pt modelId="{5C12EFE0-ABB9-44EE-BF25-4FFAF0FCA410}" type="pres">
      <dgm:prSet presAssocID="{7FA0F84F-60BD-48F0-94DA-98940CE3571A}" presName="hierChild3" presStyleCnt="0"/>
      <dgm:spPr/>
    </dgm:pt>
    <dgm:pt modelId="{B97C4ED3-A4E8-4620-801E-06EB1EBC2D5A}" type="pres">
      <dgm:prSet presAssocID="{C885CB05-77F4-4000-9C2D-BA794376FE27}" presName="Name17" presStyleLbl="parChTrans1D3" presStyleIdx="2" presStyleCnt="4"/>
      <dgm:spPr/>
    </dgm:pt>
    <dgm:pt modelId="{5AD369A3-FBF3-4798-8635-92EE9598B010}" type="pres">
      <dgm:prSet presAssocID="{CE0AC9DD-D0D6-425B-A82E-8DCBEFB397FB}" presName="hierRoot3" presStyleCnt="0"/>
      <dgm:spPr/>
    </dgm:pt>
    <dgm:pt modelId="{A241A2EF-87E1-4005-9B83-8662487EC150}" type="pres">
      <dgm:prSet presAssocID="{CE0AC9DD-D0D6-425B-A82E-8DCBEFB397FB}" presName="composite3" presStyleCnt="0"/>
      <dgm:spPr/>
    </dgm:pt>
    <dgm:pt modelId="{62B9CA70-E34B-4319-86DC-6FCAD5A98FCB}" type="pres">
      <dgm:prSet presAssocID="{CE0AC9DD-D0D6-425B-A82E-8DCBEFB397FB}" presName="background3" presStyleLbl="node3" presStyleIdx="2" presStyleCnt="4"/>
      <dgm:spPr/>
    </dgm:pt>
    <dgm:pt modelId="{316EA7C3-B16C-46D0-B7C3-4646792138E2}" type="pres">
      <dgm:prSet presAssocID="{CE0AC9DD-D0D6-425B-A82E-8DCBEFB397FB}" presName="text3" presStyleLbl="fgAcc3" presStyleIdx="2" presStyleCnt="4" custScaleY="253952">
        <dgm:presLayoutVars>
          <dgm:chPref val="3"/>
        </dgm:presLayoutVars>
      </dgm:prSet>
      <dgm:spPr/>
    </dgm:pt>
    <dgm:pt modelId="{FAF60239-77E5-443D-B03B-0990C07B5DD3}" type="pres">
      <dgm:prSet presAssocID="{CE0AC9DD-D0D6-425B-A82E-8DCBEFB397FB}" presName="hierChild4" presStyleCnt="0"/>
      <dgm:spPr/>
    </dgm:pt>
    <dgm:pt modelId="{EAFAC86A-59B0-4E51-A4F5-7D04C9017732}" type="pres">
      <dgm:prSet presAssocID="{842D4CE5-ADC9-4477-B649-6145FD35E47A}" presName="Name17" presStyleLbl="parChTrans1D3" presStyleIdx="3" presStyleCnt="4"/>
      <dgm:spPr/>
    </dgm:pt>
    <dgm:pt modelId="{F4C388D1-75F6-4D6A-8730-C3F08BE7A056}" type="pres">
      <dgm:prSet presAssocID="{7F55E372-27AA-472D-85EB-671E4043176C}" presName="hierRoot3" presStyleCnt="0"/>
      <dgm:spPr/>
    </dgm:pt>
    <dgm:pt modelId="{95CD9096-9B3C-4B18-AD8F-12421B3D48F9}" type="pres">
      <dgm:prSet presAssocID="{7F55E372-27AA-472D-85EB-671E4043176C}" presName="composite3" presStyleCnt="0"/>
      <dgm:spPr/>
    </dgm:pt>
    <dgm:pt modelId="{08B319FF-DB63-4EBE-AA4F-E1CCB3C6FB0B}" type="pres">
      <dgm:prSet presAssocID="{7F55E372-27AA-472D-85EB-671E4043176C}" presName="background3" presStyleLbl="node3" presStyleIdx="3" presStyleCnt="4"/>
      <dgm:spPr/>
    </dgm:pt>
    <dgm:pt modelId="{5BF69C57-E5EB-42CF-B2E5-40D1F371A453}" type="pres">
      <dgm:prSet presAssocID="{7F55E372-27AA-472D-85EB-671E4043176C}" presName="text3" presStyleLbl="fgAcc3" presStyleIdx="3" presStyleCnt="4" custScaleY="334881">
        <dgm:presLayoutVars>
          <dgm:chPref val="3"/>
        </dgm:presLayoutVars>
      </dgm:prSet>
      <dgm:spPr/>
    </dgm:pt>
    <dgm:pt modelId="{6CC2DA25-C9E3-47E9-8DAB-F5D3AC3D6E3E}" type="pres">
      <dgm:prSet presAssocID="{7F55E372-27AA-472D-85EB-671E4043176C}" presName="hierChild4" presStyleCnt="0"/>
      <dgm:spPr/>
    </dgm:pt>
  </dgm:ptLst>
  <dgm:cxnLst>
    <dgm:cxn modelId="{1003C205-A5F2-41AC-ABFE-970D6329C72C}" type="presOf" srcId="{801789E1-D586-452A-9E44-8728584D886A}" destId="{BCF5E41C-57DB-46FA-8891-9115B9CBD214}" srcOrd="0" destOrd="0" presId="urn:microsoft.com/office/officeart/2005/8/layout/hierarchy1"/>
    <dgm:cxn modelId="{20397F13-E963-474B-B50A-9939B034FCA2}" srcId="{801789E1-D586-452A-9E44-8728584D886A}" destId="{69BF3535-F3E8-4722-9FC9-C7DFAC3ADE6E}" srcOrd="0" destOrd="0" parTransId="{48EB0CE3-BCB1-4B63-88B3-45AB38C2D5CF}" sibTransId="{A3E53C4C-3000-40AA-9E6F-14661A32BA46}"/>
    <dgm:cxn modelId="{7259AF14-EA8F-4303-8579-AFFC6C58E25F}" type="presOf" srcId="{7FA0F84F-60BD-48F0-94DA-98940CE3571A}" destId="{B7FE9E10-5D9D-4DAB-83CE-BF0343593EF0}" srcOrd="0" destOrd="0" presId="urn:microsoft.com/office/officeart/2005/8/layout/hierarchy1"/>
    <dgm:cxn modelId="{08E58416-9A3A-4607-9380-7FBACDFAD27D}" type="presOf" srcId="{5ED687E9-A0AC-482B-9E85-8E4484178086}" destId="{F68238C1-482F-4B4C-98A3-C02BF08D63AE}" srcOrd="0" destOrd="0" presId="urn:microsoft.com/office/officeart/2005/8/layout/hierarchy1"/>
    <dgm:cxn modelId="{CF6FE018-E5B4-4421-A980-BD3EDD6BC87A}" type="presOf" srcId="{CE0AC9DD-D0D6-425B-A82E-8DCBEFB397FB}" destId="{316EA7C3-B16C-46D0-B7C3-4646792138E2}" srcOrd="0" destOrd="0" presId="urn:microsoft.com/office/officeart/2005/8/layout/hierarchy1"/>
    <dgm:cxn modelId="{A9D62322-EE11-45EE-A202-8C5B25AAFE23}" srcId="{53BD5F9E-8E3E-4749-AFE0-7AC245A1FA53}" destId="{62791192-E0A4-41A3-BC39-E10A5FDB5500}" srcOrd="0" destOrd="0" parTransId="{3D9E572F-6A3B-4FEB-86FE-D91283984D78}" sibTransId="{BE9D1CAD-7BEF-44C9-960E-FF21EE78451B}"/>
    <dgm:cxn modelId="{0EC0185F-2A82-4831-92A7-CCD0C4E14FC8}" type="presOf" srcId="{1B6FDAD3-CC0F-49EC-A0A7-2F9A433BA30B}" destId="{84A0124A-D506-4451-A348-571AFBD93A6E}" srcOrd="0" destOrd="0" presId="urn:microsoft.com/office/officeart/2005/8/layout/hierarchy1"/>
    <dgm:cxn modelId="{1947FC62-88A0-4305-B78E-E23F4CDD52EB}" type="presOf" srcId="{842D4CE5-ADC9-4477-B649-6145FD35E47A}" destId="{EAFAC86A-59B0-4E51-A4F5-7D04C9017732}" srcOrd="0" destOrd="0" presId="urn:microsoft.com/office/officeart/2005/8/layout/hierarchy1"/>
    <dgm:cxn modelId="{5CAA5343-DC40-49E5-A105-441B466657F7}" srcId="{53BD5F9E-8E3E-4749-AFE0-7AC245A1FA53}" destId="{5ED687E9-A0AC-482B-9E85-8E4484178086}" srcOrd="1" destOrd="0" parTransId="{799764EF-F273-48E5-97B7-5DE17194CA24}" sibTransId="{870A0A3F-0F10-45C6-900A-3B849E740D13}"/>
    <dgm:cxn modelId="{8624D46D-BD60-4FC8-86F4-28351E256025}" srcId="{7FA0F84F-60BD-48F0-94DA-98940CE3571A}" destId="{7F55E372-27AA-472D-85EB-671E4043176C}" srcOrd="1" destOrd="0" parTransId="{842D4CE5-ADC9-4477-B649-6145FD35E47A}" sibTransId="{DF371C9C-E3F1-44DF-88F1-A9A9CF4A9A69}"/>
    <dgm:cxn modelId="{F00BCC6F-20BD-4999-816E-50724F1E381F}" type="presOf" srcId="{53BD5F9E-8E3E-4749-AFE0-7AC245A1FA53}" destId="{2A0ECE4B-D6E0-4C53-BEB0-563C55E8D9CD}" srcOrd="0" destOrd="0" presId="urn:microsoft.com/office/officeart/2005/8/layout/hierarchy1"/>
    <dgm:cxn modelId="{97B56375-0875-45F2-A5FA-7FADE9515DE4}" srcId="{69BF3535-F3E8-4722-9FC9-C7DFAC3ADE6E}" destId="{7FA0F84F-60BD-48F0-94DA-98940CE3571A}" srcOrd="1" destOrd="0" parTransId="{99D4E060-99CD-440F-9C9D-FFCEE18E394A}" sibTransId="{A35FA8B1-483D-42D5-93F1-C1C6EB4909A4}"/>
    <dgm:cxn modelId="{7B045F7E-60AD-40D4-B1D6-C7655C14F606}" type="presOf" srcId="{69BF3535-F3E8-4722-9FC9-C7DFAC3ADE6E}" destId="{6CF58B0C-3FBC-4348-BBE2-D94D37589084}" srcOrd="0" destOrd="0" presId="urn:microsoft.com/office/officeart/2005/8/layout/hierarchy1"/>
    <dgm:cxn modelId="{02E8FC8F-CB2C-41E5-870C-FBCCB4733B6B}" type="presOf" srcId="{99D4E060-99CD-440F-9C9D-FFCEE18E394A}" destId="{C58A7FC6-8EF1-42D2-BDDD-43F23B42DF03}" srcOrd="0" destOrd="0" presId="urn:microsoft.com/office/officeart/2005/8/layout/hierarchy1"/>
    <dgm:cxn modelId="{9230AC95-9EC4-4A0D-BCC7-50F4D90699A1}" srcId="{69BF3535-F3E8-4722-9FC9-C7DFAC3ADE6E}" destId="{53BD5F9E-8E3E-4749-AFE0-7AC245A1FA53}" srcOrd="0" destOrd="0" parTransId="{1B6FDAD3-CC0F-49EC-A0A7-2F9A433BA30B}" sibTransId="{53749C5E-9903-4395-9466-C5D10DF035DF}"/>
    <dgm:cxn modelId="{7F280FA9-372F-4F79-9E6B-A44AA4D2D5BA}" type="presOf" srcId="{62791192-E0A4-41A3-BC39-E10A5FDB5500}" destId="{C38C74AC-39CA-4849-B861-B702D0B5718A}" srcOrd="0" destOrd="0" presId="urn:microsoft.com/office/officeart/2005/8/layout/hierarchy1"/>
    <dgm:cxn modelId="{768C8BB4-20CB-430B-B68A-813C88D22E10}" type="presOf" srcId="{799764EF-F273-48E5-97B7-5DE17194CA24}" destId="{E1DF8645-4B10-4A69-BC77-3F305DBE90A7}" srcOrd="0" destOrd="0" presId="urn:microsoft.com/office/officeart/2005/8/layout/hierarchy1"/>
    <dgm:cxn modelId="{C8BCD8BE-29E4-4FCF-8C50-48126468003B}" type="presOf" srcId="{7F55E372-27AA-472D-85EB-671E4043176C}" destId="{5BF69C57-E5EB-42CF-B2E5-40D1F371A453}" srcOrd="0" destOrd="0" presId="urn:microsoft.com/office/officeart/2005/8/layout/hierarchy1"/>
    <dgm:cxn modelId="{30625FC7-0B60-43B3-AEAC-369CFDDBA6B3}" type="presOf" srcId="{3D9E572F-6A3B-4FEB-86FE-D91283984D78}" destId="{6BBEAC83-2C3A-4114-B533-AAF7AE8160F3}" srcOrd="0" destOrd="0" presId="urn:microsoft.com/office/officeart/2005/8/layout/hierarchy1"/>
    <dgm:cxn modelId="{52E3D7E9-396F-41FF-A923-388FAAD08454}" type="presOf" srcId="{C885CB05-77F4-4000-9C2D-BA794376FE27}" destId="{B97C4ED3-A4E8-4620-801E-06EB1EBC2D5A}" srcOrd="0" destOrd="0" presId="urn:microsoft.com/office/officeart/2005/8/layout/hierarchy1"/>
    <dgm:cxn modelId="{FB9EFFF7-8556-429B-87FA-88179C7FEAEF}" srcId="{7FA0F84F-60BD-48F0-94DA-98940CE3571A}" destId="{CE0AC9DD-D0D6-425B-A82E-8DCBEFB397FB}" srcOrd="0" destOrd="0" parTransId="{C885CB05-77F4-4000-9C2D-BA794376FE27}" sibTransId="{E67AF2E0-6F8B-4DEF-BF77-02F4A144A38F}"/>
    <dgm:cxn modelId="{9381B85F-B5B1-4D03-A40A-0E1398D2B280}" type="presParOf" srcId="{BCF5E41C-57DB-46FA-8891-9115B9CBD214}" destId="{3F97379A-CF52-4B95-B314-BC69085BC941}" srcOrd="0" destOrd="0" presId="urn:microsoft.com/office/officeart/2005/8/layout/hierarchy1"/>
    <dgm:cxn modelId="{71C7D34E-7774-49BB-800A-5B6C07166076}" type="presParOf" srcId="{3F97379A-CF52-4B95-B314-BC69085BC941}" destId="{D4258650-AD3F-4CBA-8ABC-BD51F4469090}" srcOrd="0" destOrd="0" presId="urn:microsoft.com/office/officeart/2005/8/layout/hierarchy1"/>
    <dgm:cxn modelId="{1FE9F498-71E0-433B-94B6-0C21CCFCCDCA}" type="presParOf" srcId="{D4258650-AD3F-4CBA-8ABC-BD51F4469090}" destId="{6169566A-D045-458D-8D20-0BD4DBD2F608}" srcOrd="0" destOrd="0" presId="urn:microsoft.com/office/officeart/2005/8/layout/hierarchy1"/>
    <dgm:cxn modelId="{F201593A-BC65-4439-AE51-8CCFFF2236CA}" type="presParOf" srcId="{D4258650-AD3F-4CBA-8ABC-BD51F4469090}" destId="{6CF58B0C-3FBC-4348-BBE2-D94D37589084}" srcOrd="1" destOrd="0" presId="urn:microsoft.com/office/officeart/2005/8/layout/hierarchy1"/>
    <dgm:cxn modelId="{D3A0FCDB-6258-410F-BBCA-101D644AB605}" type="presParOf" srcId="{3F97379A-CF52-4B95-B314-BC69085BC941}" destId="{CBE02F6A-2154-4282-B399-58D441DB7CA6}" srcOrd="1" destOrd="0" presId="urn:microsoft.com/office/officeart/2005/8/layout/hierarchy1"/>
    <dgm:cxn modelId="{AC3B4980-323D-4702-9304-8B0A03A593F6}" type="presParOf" srcId="{CBE02F6A-2154-4282-B399-58D441DB7CA6}" destId="{84A0124A-D506-4451-A348-571AFBD93A6E}" srcOrd="0" destOrd="0" presId="urn:microsoft.com/office/officeart/2005/8/layout/hierarchy1"/>
    <dgm:cxn modelId="{5FCA76B6-3A6F-4222-A099-0A71712EA495}" type="presParOf" srcId="{CBE02F6A-2154-4282-B399-58D441DB7CA6}" destId="{0E30C536-F55E-4663-A3DC-4092CEA779E3}" srcOrd="1" destOrd="0" presId="urn:microsoft.com/office/officeart/2005/8/layout/hierarchy1"/>
    <dgm:cxn modelId="{8296D213-A9D7-4EF4-9C39-9E6E3C987050}" type="presParOf" srcId="{0E30C536-F55E-4663-A3DC-4092CEA779E3}" destId="{8C1A7B1D-82FE-46D1-99E4-0533F3251D5F}" srcOrd="0" destOrd="0" presId="urn:microsoft.com/office/officeart/2005/8/layout/hierarchy1"/>
    <dgm:cxn modelId="{2E8E596F-4112-411A-9915-5B90C9CB989D}" type="presParOf" srcId="{8C1A7B1D-82FE-46D1-99E4-0533F3251D5F}" destId="{E95428E4-AC90-4937-A367-AD73237FDDC5}" srcOrd="0" destOrd="0" presId="urn:microsoft.com/office/officeart/2005/8/layout/hierarchy1"/>
    <dgm:cxn modelId="{B8DAA3B2-060E-417E-B911-E17BBAC54A8A}" type="presParOf" srcId="{8C1A7B1D-82FE-46D1-99E4-0533F3251D5F}" destId="{2A0ECE4B-D6E0-4C53-BEB0-563C55E8D9CD}" srcOrd="1" destOrd="0" presId="urn:microsoft.com/office/officeart/2005/8/layout/hierarchy1"/>
    <dgm:cxn modelId="{64FAF16F-EE67-4D01-87DB-521D9F4481C3}" type="presParOf" srcId="{0E30C536-F55E-4663-A3DC-4092CEA779E3}" destId="{F2D1B9FD-C7C3-45CB-9445-FD2B734A82EB}" srcOrd="1" destOrd="0" presId="urn:microsoft.com/office/officeart/2005/8/layout/hierarchy1"/>
    <dgm:cxn modelId="{190A80DF-A8EA-4F12-ADCA-5EDEA1DB3F34}" type="presParOf" srcId="{F2D1B9FD-C7C3-45CB-9445-FD2B734A82EB}" destId="{6BBEAC83-2C3A-4114-B533-AAF7AE8160F3}" srcOrd="0" destOrd="0" presId="urn:microsoft.com/office/officeart/2005/8/layout/hierarchy1"/>
    <dgm:cxn modelId="{F11D2017-2F58-4B3F-8D91-A805DF4A754B}" type="presParOf" srcId="{F2D1B9FD-C7C3-45CB-9445-FD2B734A82EB}" destId="{55E2D793-06C2-4792-9786-9CBD48CB5AAC}" srcOrd="1" destOrd="0" presId="urn:microsoft.com/office/officeart/2005/8/layout/hierarchy1"/>
    <dgm:cxn modelId="{EA406978-9C9E-4525-91A9-6428BFDBA935}" type="presParOf" srcId="{55E2D793-06C2-4792-9786-9CBD48CB5AAC}" destId="{629A3A4E-267F-485F-81CF-FAD087B3CE5E}" srcOrd="0" destOrd="0" presId="urn:microsoft.com/office/officeart/2005/8/layout/hierarchy1"/>
    <dgm:cxn modelId="{6F78F840-960E-4911-8027-6436566862A4}" type="presParOf" srcId="{629A3A4E-267F-485F-81CF-FAD087B3CE5E}" destId="{A7362FF2-3922-4D12-ADC1-069323B2DD01}" srcOrd="0" destOrd="0" presId="urn:microsoft.com/office/officeart/2005/8/layout/hierarchy1"/>
    <dgm:cxn modelId="{D00567B9-D4D2-4059-BF2C-FBE428539CE6}" type="presParOf" srcId="{629A3A4E-267F-485F-81CF-FAD087B3CE5E}" destId="{C38C74AC-39CA-4849-B861-B702D0B5718A}" srcOrd="1" destOrd="0" presId="urn:microsoft.com/office/officeart/2005/8/layout/hierarchy1"/>
    <dgm:cxn modelId="{6E4BA476-7C22-4172-84C3-770244BB2A8F}" type="presParOf" srcId="{55E2D793-06C2-4792-9786-9CBD48CB5AAC}" destId="{C2D9F69D-7AEC-463A-B899-F5A7CEE21E4F}" srcOrd="1" destOrd="0" presId="urn:microsoft.com/office/officeart/2005/8/layout/hierarchy1"/>
    <dgm:cxn modelId="{2D242345-3B0F-4263-BDC6-C91F16820B1B}" type="presParOf" srcId="{F2D1B9FD-C7C3-45CB-9445-FD2B734A82EB}" destId="{E1DF8645-4B10-4A69-BC77-3F305DBE90A7}" srcOrd="2" destOrd="0" presId="urn:microsoft.com/office/officeart/2005/8/layout/hierarchy1"/>
    <dgm:cxn modelId="{720A1A51-F7AC-4BBC-A82D-A37725FE80EE}" type="presParOf" srcId="{F2D1B9FD-C7C3-45CB-9445-FD2B734A82EB}" destId="{710BF5B3-20DF-42CA-8424-95EFEC8D8A8C}" srcOrd="3" destOrd="0" presId="urn:microsoft.com/office/officeart/2005/8/layout/hierarchy1"/>
    <dgm:cxn modelId="{56AAAD11-A3CB-424A-B420-21156FF32D84}" type="presParOf" srcId="{710BF5B3-20DF-42CA-8424-95EFEC8D8A8C}" destId="{1DC873D7-E053-4EB2-9B24-34DBBABF0C2E}" srcOrd="0" destOrd="0" presId="urn:microsoft.com/office/officeart/2005/8/layout/hierarchy1"/>
    <dgm:cxn modelId="{19E1404A-E7AA-43FD-AA9D-9C8DB28C5664}" type="presParOf" srcId="{1DC873D7-E053-4EB2-9B24-34DBBABF0C2E}" destId="{7280D919-EA84-482F-B99C-247A7E33362B}" srcOrd="0" destOrd="0" presId="urn:microsoft.com/office/officeart/2005/8/layout/hierarchy1"/>
    <dgm:cxn modelId="{9B4EE381-D043-443A-A5B9-390532403AC1}" type="presParOf" srcId="{1DC873D7-E053-4EB2-9B24-34DBBABF0C2E}" destId="{F68238C1-482F-4B4C-98A3-C02BF08D63AE}" srcOrd="1" destOrd="0" presId="urn:microsoft.com/office/officeart/2005/8/layout/hierarchy1"/>
    <dgm:cxn modelId="{3A821A86-3AA1-4704-818B-053C04527449}" type="presParOf" srcId="{710BF5B3-20DF-42CA-8424-95EFEC8D8A8C}" destId="{54BE12FE-40E4-4D49-94E5-03D5FC61F1E9}" srcOrd="1" destOrd="0" presId="urn:microsoft.com/office/officeart/2005/8/layout/hierarchy1"/>
    <dgm:cxn modelId="{21905D26-B46E-4B26-AFE8-B9DA29305531}" type="presParOf" srcId="{CBE02F6A-2154-4282-B399-58D441DB7CA6}" destId="{C58A7FC6-8EF1-42D2-BDDD-43F23B42DF03}" srcOrd="2" destOrd="0" presId="urn:microsoft.com/office/officeart/2005/8/layout/hierarchy1"/>
    <dgm:cxn modelId="{571131CE-2F0B-41B1-9B2E-90E3F1536F03}" type="presParOf" srcId="{CBE02F6A-2154-4282-B399-58D441DB7CA6}" destId="{1C428DD9-D4CE-43AF-B1C5-07BD9FBABB91}" srcOrd="3" destOrd="0" presId="urn:microsoft.com/office/officeart/2005/8/layout/hierarchy1"/>
    <dgm:cxn modelId="{89E78071-B703-4BB1-81FA-CA61366042E6}" type="presParOf" srcId="{1C428DD9-D4CE-43AF-B1C5-07BD9FBABB91}" destId="{1A714F96-B745-473E-B7C6-B60FD9CB7F8A}" srcOrd="0" destOrd="0" presId="urn:microsoft.com/office/officeart/2005/8/layout/hierarchy1"/>
    <dgm:cxn modelId="{4664E70D-011F-46A3-A640-30189E16F8BA}" type="presParOf" srcId="{1A714F96-B745-473E-B7C6-B60FD9CB7F8A}" destId="{3877F2EB-5B22-4A36-8B7C-DC990321D0B9}" srcOrd="0" destOrd="0" presId="urn:microsoft.com/office/officeart/2005/8/layout/hierarchy1"/>
    <dgm:cxn modelId="{21DF7B24-7F2A-464F-B35C-46A28DB1481B}" type="presParOf" srcId="{1A714F96-B745-473E-B7C6-B60FD9CB7F8A}" destId="{B7FE9E10-5D9D-4DAB-83CE-BF0343593EF0}" srcOrd="1" destOrd="0" presId="urn:microsoft.com/office/officeart/2005/8/layout/hierarchy1"/>
    <dgm:cxn modelId="{3F0424D2-C785-4F2A-8C36-14F400E3AF9B}" type="presParOf" srcId="{1C428DD9-D4CE-43AF-B1C5-07BD9FBABB91}" destId="{5C12EFE0-ABB9-44EE-BF25-4FFAF0FCA410}" srcOrd="1" destOrd="0" presId="urn:microsoft.com/office/officeart/2005/8/layout/hierarchy1"/>
    <dgm:cxn modelId="{C2DE7991-67CE-4FDB-9EF9-4BF663F682A0}" type="presParOf" srcId="{5C12EFE0-ABB9-44EE-BF25-4FFAF0FCA410}" destId="{B97C4ED3-A4E8-4620-801E-06EB1EBC2D5A}" srcOrd="0" destOrd="0" presId="urn:microsoft.com/office/officeart/2005/8/layout/hierarchy1"/>
    <dgm:cxn modelId="{BD3DDD6B-00D3-4AC7-80A1-5DCCCDFFB095}" type="presParOf" srcId="{5C12EFE0-ABB9-44EE-BF25-4FFAF0FCA410}" destId="{5AD369A3-FBF3-4798-8635-92EE9598B010}" srcOrd="1" destOrd="0" presId="urn:microsoft.com/office/officeart/2005/8/layout/hierarchy1"/>
    <dgm:cxn modelId="{7BFD0494-A41C-44D4-811F-F59ACD43D5DA}" type="presParOf" srcId="{5AD369A3-FBF3-4798-8635-92EE9598B010}" destId="{A241A2EF-87E1-4005-9B83-8662487EC150}" srcOrd="0" destOrd="0" presId="urn:microsoft.com/office/officeart/2005/8/layout/hierarchy1"/>
    <dgm:cxn modelId="{9DEC12CD-93E7-42E1-B740-35D2D25FF543}" type="presParOf" srcId="{A241A2EF-87E1-4005-9B83-8662487EC150}" destId="{62B9CA70-E34B-4319-86DC-6FCAD5A98FCB}" srcOrd="0" destOrd="0" presId="urn:microsoft.com/office/officeart/2005/8/layout/hierarchy1"/>
    <dgm:cxn modelId="{B2985A62-97AF-4E00-A939-CD0B463E9B01}" type="presParOf" srcId="{A241A2EF-87E1-4005-9B83-8662487EC150}" destId="{316EA7C3-B16C-46D0-B7C3-4646792138E2}" srcOrd="1" destOrd="0" presId="urn:microsoft.com/office/officeart/2005/8/layout/hierarchy1"/>
    <dgm:cxn modelId="{21E2BDBF-8EDF-4B96-B79B-5D887499A899}" type="presParOf" srcId="{5AD369A3-FBF3-4798-8635-92EE9598B010}" destId="{FAF60239-77E5-443D-B03B-0990C07B5DD3}" srcOrd="1" destOrd="0" presId="urn:microsoft.com/office/officeart/2005/8/layout/hierarchy1"/>
    <dgm:cxn modelId="{782A30D6-4553-4911-BF6D-05D0D2ADB969}" type="presParOf" srcId="{5C12EFE0-ABB9-44EE-BF25-4FFAF0FCA410}" destId="{EAFAC86A-59B0-4E51-A4F5-7D04C9017732}" srcOrd="2" destOrd="0" presId="urn:microsoft.com/office/officeart/2005/8/layout/hierarchy1"/>
    <dgm:cxn modelId="{FB82A3B4-6F9D-4636-B817-C08050296FC3}" type="presParOf" srcId="{5C12EFE0-ABB9-44EE-BF25-4FFAF0FCA410}" destId="{F4C388D1-75F6-4D6A-8730-C3F08BE7A056}" srcOrd="3" destOrd="0" presId="urn:microsoft.com/office/officeart/2005/8/layout/hierarchy1"/>
    <dgm:cxn modelId="{9D492FA2-FE9E-45EF-87AE-F765E3B5DF1C}" type="presParOf" srcId="{F4C388D1-75F6-4D6A-8730-C3F08BE7A056}" destId="{95CD9096-9B3C-4B18-AD8F-12421B3D48F9}" srcOrd="0" destOrd="0" presId="urn:microsoft.com/office/officeart/2005/8/layout/hierarchy1"/>
    <dgm:cxn modelId="{203FE975-C808-47A1-B7EA-DC2214C65F4F}" type="presParOf" srcId="{95CD9096-9B3C-4B18-AD8F-12421B3D48F9}" destId="{08B319FF-DB63-4EBE-AA4F-E1CCB3C6FB0B}" srcOrd="0" destOrd="0" presId="urn:microsoft.com/office/officeart/2005/8/layout/hierarchy1"/>
    <dgm:cxn modelId="{9728224A-9A59-45F7-9497-918ABE7A6BBB}" type="presParOf" srcId="{95CD9096-9B3C-4B18-AD8F-12421B3D48F9}" destId="{5BF69C57-E5EB-42CF-B2E5-40D1F371A453}" srcOrd="1" destOrd="0" presId="urn:microsoft.com/office/officeart/2005/8/layout/hierarchy1"/>
    <dgm:cxn modelId="{191FD106-0F51-4F9F-89B6-C880F80B518B}" type="presParOf" srcId="{F4C388D1-75F6-4D6A-8730-C3F08BE7A056}" destId="{6CC2DA25-C9E3-47E9-8DAB-F5D3AC3D6E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8281-F28A-4A3A-9C58-0F354CAE64AA}">
      <dsp:nvSpPr>
        <dsp:cNvPr id="0" name=""/>
        <dsp:cNvSpPr/>
      </dsp:nvSpPr>
      <dsp:spPr>
        <a:xfrm>
          <a:off x="5679166" y="3050957"/>
          <a:ext cx="975722" cy="464355"/>
        </a:xfrm>
        <a:custGeom>
          <a:avLst/>
          <a:gdLst/>
          <a:ahLst/>
          <a:cxnLst/>
          <a:rect l="0" t="0" r="0" b="0"/>
          <a:pathLst>
            <a:path>
              <a:moveTo>
                <a:pt x="0" y="0"/>
              </a:moveTo>
              <a:lnTo>
                <a:pt x="0" y="316444"/>
              </a:lnTo>
              <a:lnTo>
                <a:pt x="975722" y="316444"/>
              </a:lnTo>
              <a:lnTo>
                <a:pt x="975722" y="4643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0F76B-4BEB-4E1A-A83D-F6429BA98049}">
      <dsp:nvSpPr>
        <dsp:cNvPr id="0" name=""/>
        <dsp:cNvSpPr/>
      </dsp:nvSpPr>
      <dsp:spPr>
        <a:xfrm>
          <a:off x="4703444" y="3050957"/>
          <a:ext cx="975722" cy="464355"/>
        </a:xfrm>
        <a:custGeom>
          <a:avLst/>
          <a:gdLst/>
          <a:ahLst/>
          <a:cxnLst/>
          <a:rect l="0" t="0" r="0" b="0"/>
          <a:pathLst>
            <a:path>
              <a:moveTo>
                <a:pt x="975722" y="0"/>
              </a:moveTo>
              <a:lnTo>
                <a:pt x="975722" y="316444"/>
              </a:lnTo>
              <a:lnTo>
                <a:pt x="0" y="316444"/>
              </a:lnTo>
              <a:lnTo>
                <a:pt x="0" y="4643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6563D4-1B47-4CB2-B28A-58BD420653C3}">
      <dsp:nvSpPr>
        <dsp:cNvPr id="0" name=""/>
        <dsp:cNvSpPr/>
      </dsp:nvSpPr>
      <dsp:spPr>
        <a:xfrm>
          <a:off x="3727721" y="1572737"/>
          <a:ext cx="1951444" cy="464355"/>
        </a:xfrm>
        <a:custGeom>
          <a:avLst/>
          <a:gdLst/>
          <a:ahLst/>
          <a:cxnLst/>
          <a:rect l="0" t="0" r="0" b="0"/>
          <a:pathLst>
            <a:path>
              <a:moveTo>
                <a:pt x="0" y="0"/>
              </a:moveTo>
              <a:lnTo>
                <a:pt x="0" y="316444"/>
              </a:lnTo>
              <a:lnTo>
                <a:pt x="1951444" y="316444"/>
              </a:lnTo>
              <a:lnTo>
                <a:pt x="1951444" y="4643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B7D78-B900-41D1-AE25-A9822728D99A}">
      <dsp:nvSpPr>
        <dsp:cNvPr id="0" name=""/>
        <dsp:cNvSpPr/>
      </dsp:nvSpPr>
      <dsp:spPr>
        <a:xfrm>
          <a:off x="1776277" y="3050957"/>
          <a:ext cx="975722" cy="464355"/>
        </a:xfrm>
        <a:custGeom>
          <a:avLst/>
          <a:gdLst/>
          <a:ahLst/>
          <a:cxnLst/>
          <a:rect l="0" t="0" r="0" b="0"/>
          <a:pathLst>
            <a:path>
              <a:moveTo>
                <a:pt x="0" y="0"/>
              </a:moveTo>
              <a:lnTo>
                <a:pt x="0" y="316444"/>
              </a:lnTo>
              <a:lnTo>
                <a:pt x="975722" y="316444"/>
              </a:lnTo>
              <a:lnTo>
                <a:pt x="975722" y="4643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4C965-D45D-4844-838F-1A742CAC4902}">
      <dsp:nvSpPr>
        <dsp:cNvPr id="0" name=""/>
        <dsp:cNvSpPr/>
      </dsp:nvSpPr>
      <dsp:spPr>
        <a:xfrm>
          <a:off x="800554" y="3050957"/>
          <a:ext cx="975722" cy="464355"/>
        </a:xfrm>
        <a:custGeom>
          <a:avLst/>
          <a:gdLst/>
          <a:ahLst/>
          <a:cxnLst/>
          <a:rect l="0" t="0" r="0" b="0"/>
          <a:pathLst>
            <a:path>
              <a:moveTo>
                <a:pt x="975722" y="0"/>
              </a:moveTo>
              <a:lnTo>
                <a:pt x="975722" y="316444"/>
              </a:lnTo>
              <a:lnTo>
                <a:pt x="0" y="316444"/>
              </a:lnTo>
              <a:lnTo>
                <a:pt x="0" y="46435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E020F1-4B42-4EAA-8900-DCD8B89DAF18}">
      <dsp:nvSpPr>
        <dsp:cNvPr id="0" name=""/>
        <dsp:cNvSpPr/>
      </dsp:nvSpPr>
      <dsp:spPr>
        <a:xfrm>
          <a:off x="1776277" y="1572737"/>
          <a:ext cx="1951444" cy="464355"/>
        </a:xfrm>
        <a:custGeom>
          <a:avLst/>
          <a:gdLst/>
          <a:ahLst/>
          <a:cxnLst/>
          <a:rect l="0" t="0" r="0" b="0"/>
          <a:pathLst>
            <a:path>
              <a:moveTo>
                <a:pt x="1951444" y="0"/>
              </a:moveTo>
              <a:lnTo>
                <a:pt x="1951444" y="316444"/>
              </a:lnTo>
              <a:lnTo>
                <a:pt x="0" y="316444"/>
              </a:lnTo>
              <a:lnTo>
                <a:pt x="0" y="4643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22095-8AD1-4C5E-9AA0-C936093EB095}">
      <dsp:nvSpPr>
        <dsp:cNvPr id="0" name=""/>
        <dsp:cNvSpPr/>
      </dsp:nvSpPr>
      <dsp:spPr>
        <a:xfrm>
          <a:off x="2929403" y="558873"/>
          <a:ext cx="1596636" cy="101386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0C1B3C-9DB7-4384-A1D3-334E18F4E450}">
      <dsp:nvSpPr>
        <dsp:cNvPr id="0" name=""/>
        <dsp:cNvSpPr/>
      </dsp:nvSpPr>
      <dsp:spPr>
        <a:xfrm>
          <a:off x="3106807" y="727407"/>
          <a:ext cx="1596636" cy="101386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solidFill>
                <a:srgbClr val="002060"/>
              </a:solidFill>
            </a:rPr>
            <a:t>IMMUNITY</a:t>
          </a:r>
        </a:p>
      </dsp:txBody>
      <dsp:txXfrm>
        <a:off x="3136502" y="757102"/>
        <a:ext cx="1537246" cy="954474"/>
      </dsp:txXfrm>
    </dsp:sp>
    <dsp:sp modelId="{43537909-85C3-4A3A-950E-3A60E550F5C0}">
      <dsp:nvSpPr>
        <dsp:cNvPr id="0" name=""/>
        <dsp:cNvSpPr/>
      </dsp:nvSpPr>
      <dsp:spPr>
        <a:xfrm>
          <a:off x="977958" y="2037092"/>
          <a:ext cx="1596636" cy="101386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0556B91-2BA2-4BD9-B4A5-87ABE8361648}">
      <dsp:nvSpPr>
        <dsp:cNvPr id="0" name=""/>
        <dsp:cNvSpPr/>
      </dsp:nvSpPr>
      <dsp:spPr>
        <a:xfrm>
          <a:off x="1155362" y="2205626"/>
          <a:ext cx="1596636" cy="101386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solidFill>
                <a:srgbClr val="002060"/>
              </a:solidFill>
            </a:rPr>
            <a:t>INNATE</a:t>
          </a:r>
        </a:p>
      </dsp:txBody>
      <dsp:txXfrm>
        <a:off x="1185057" y="2235321"/>
        <a:ext cx="1537246" cy="954474"/>
      </dsp:txXfrm>
    </dsp:sp>
    <dsp:sp modelId="{8B0D4242-01E3-4283-A6A1-96BE60825F73}">
      <dsp:nvSpPr>
        <dsp:cNvPr id="0" name=""/>
        <dsp:cNvSpPr/>
      </dsp:nvSpPr>
      <dsp:spPr>
        <a:xfrm>
          <a:off x="2236" y="3515312"/>
          <a:ext cx="1596636" cy="10138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9BFE1FE-366F-4D18-98B4-07A0B1788722}">
      <dsp:nvSpPr>
        <dsp:cNvPr id="0" name=""/>
        <dsp:cNvSpPr/>
      </dsp:nvSpPr>
      <dsp:spPr>
        <a:xfrm>
          <a:off x="179640" y="3683846"/>
          <a:ext cx="1596636" cy="10138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solidFill>
                <a:srgbClr val="002060"/>
              </a:solidFill>
            </a:rPr>
            <a:t>HUMORAL</a:t>
          </a:r>
        </a:p>
      </dsp:txBody>
      <dsp:txXfrm>
        <a:off x="209335" y="3713541"/>
        <a:ext cx="1537246" cy="954474"/>
      </dsp:txXfrm>
    </dsp:sp>
    <dsp:sp modelId="{C6CB426C-3020-43C4-B01E-262164909F4D}">
      <dsp:nvSpPr>
        <dsp:cNvPr id="0" name=""/>
        <dsp:cNvSpPr/>
      </dsp:nvSpPr>
      <dsp:spPr>
        <a:xfrm>
          <a:off x="1953681" y="3515312"/>
          <a:ext cx="1596636" cy="10138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38DE1C3-ACD2-4ECE-BE62-C870467692FD}">
      <dsp:nvSpPr>
        <dsp:cNvPr id="0" name=""/>
        <dsp:cNvSpPr/>
      </dsp:nvSpPr>
      <dsp:spPr>
        <a:xfrm>
          <a:off x="2131085" y="3683846"/>
          <a:ext cx="1596636" cy="10138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solidFill>
                <a:srgbClr val="002060"/>
              </a:solidFill>
            </a:rPr>
            <a:t>CELLULAR</a:t>
          </a:r>
          <a:endParaRPr lang="en-IN" sz="2300" b="1" kern="1200" dirty="0">
            <a:solidFill>
              <a:srgbClr val="002060"/>
            </a:solidFill>
          </a:endParaRPr>
        </a:p>
      </dsp:txBody>
      <dsp:txXfrm>
        <a:off x="2160780" y="3713541"/>
        <a:ext cx="1537246" cy="954474"/>
      </dsp:txXfrm>
    </dsp:sp>
    <dsp:sp modelId="{A8DFE4CB-21E0-46FE-94D0-C606A59A9DBC}">
      <dsp:nvSpPr>
        <dsp:cNvPr id="0" name=""/>
        <dsp:cNvSpPr/>
      </dsp:nvSpPr>
      <dsp:spPr>
        <a:xfrm>
          <a:off x="4880848" y="2037092"/>
          <a:ext cx="1596636" cy="101386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B18EB5-BAE1-41B9-B595-E60779A61505}">
      <dsp:nvSpPr>
        <dsp:cNvPr id="0" name=""/>
        <dsp:cNvSpPr/>
      </dsp:nvSpPr>
      <dsp:spPr>
        <a:xfrm>
          <a:off x="5058252" y="2205626"/>
          <a:ext cx="1596636" cy="101386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solidFill>
                <a:srgbClr val="002060"/>
              </a:solidFill>
            </a:rPr>
            <a:t>ADAPTIVE</a:t>
          </a:r>
        </a:p>
      </dsp:txBody>
      <dsp:txXfrm>
        <a:off x="5087947" y="2235321"/>
        <a:ext cx="1537246" cy="954474"/>
      </dsp:txXfrm>
    </dsp:sp>
    <dsp:sp modelId="{053CC175-2A42-40DE-9B57-52AF333CCCCC}">
      <dsp:nvSpPr>
        <dsp:cNvPr id="0" name=""/>
        <dsp:cNvSpPr/>
      </dsp:nvSpPr>
      <dsp:spPr>
        <a:xfrm>
          <a:off x="3905126" y="3515312"/>
          <a:ext cx="1596636" cy="10138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BACD966-AEC7-42A6-9C40-8B2E2FEC9054}">
      <dsp:nvSpPr>
        <dsp:cNvPr id="0" name=""/>
        <dsp:cNvSpPr/>
      </dsp:nvSpPr>
      <dsp:spPr>
        <a:xfrm>
          <a:off x="4082530" y="3683846"/>
          <a:ext cx="1596636" cy="10138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solidFill>
                <a:srgbClr val="002060"/>
              </a:solidFill>
            </a:rPr>
            <a:t>HUMORAL</a:t>
          </a:r>
        </a:p>
      </dsp:txBody>
      <dsp:txXfrm>
        <a:off x="4112225" y="3713541"/>
        <a:ext cx="1537246" cy="954474"/>
      </dsp:txXfrm>
    </dsp:sp>
    <dsp:sp modelId="{E4E38F78-D1ED-444D-9B95-FCE9A73A0886}">
      <dsp:nvSpPr>
        <dsp:cNvPr id="0" name=""/>
        <dsp:cNvSpPr/>
      </dsp:nvSpPr>
      <dsp:spPr>
        <a:xfrm>
          <a:off x="5856570" y="3515312"/>
          <a:ext cx="1596636" cy="10138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186226-2B82-4E1A-9734-65BE8635787B}">
      <dsp:nvSpPr>
        <dsp:cNvPr id="0" name=""/>
        <dsp:cNvSpPr/>
      </dsp:nvSpPr>
      <dsp:spPr>
        <a:xfrm>
          <a:off x="6033975" y="3683846"/>
          <a:ext cx="1596636" cy="10138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a:solidFill>
                <a:srgbClr val="002060"/>
              </a:solidFill>
            </a:rPr>
            <a:t>CELLULAR</a:t>
          </a:r>
          <a:endParaRPr lang="en-IN" sz="2300" b="1" kern="1200" dirty="0">
            <a:solidFill>
              <a:srgbClr val="002060"/>
            </a:solidFill>
          </a:endParaRPr>
        </a:p>
      </dsp:txBody>
      <dsp:txXfrm>
        <a:off x="6063670" y="3713541"/>
        <a:ext cx="1537246" cy="954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AC86A-59B0-4E51-A4F5-7D04C9017732}">
      <dsp:nvSpPr>
        <dsp:cNvPr id="0" name=""/>
        <dsp:cNvSpPr/>
      </dsp:nvSpPr>
      <dsp:spPr>
        <a:xfrm>
          <a:off x="5678042" y="2091768"/>
          <a:ext cx="818841" cy="389693"/>
        </a:xfrm>
        <a:custGeom>
          <a:avLst/>
          <a:gdLst/>
          <a:ahLst/>
          <a:cxnLst/>
          <a:rect l="0" t="0" r="0" b="0"/>
          <a:pathLst>
            <a:path>
              <a:moveTo>
                <a:pt x="0" y="0"/>
              </a:moveTo>
              <a:lnTo>
                <a:pt x="0" y="265565"/>
              </a:lnTo>
              <a:lnTo>
                <a:pt x="818841" y="265565"/>
              </a:lnTo>
              <a:lnTo>
                <a:pt x="818841" y="38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C4ED3-A4E8-4620-801E-06EB1EBC2D5A}">
      <dsp:nvSpPr>
        <dsp:cNvPr id="0" name=""/>
        <dsp:cNvSpPr/>
      </dsp:nvSpPr>
      <dsp:spPr>
        <a:xfrm>
          <a:off x="4859201" y="2091768"/>
          <a:ext cx="818841" cy="389693"/>
        </a:xfrm>
        <a:custGeom>
          <a:avLst/>
          <a:gdLst/>
          <a:ahLst/>
          <a:cxnLst/>
          <a:rect l="0" t="0" r="0" b="0"/>
          <a:pathLst>
            <a:path>
              <a:moveTo>
                <a:pt x="818841" y="0"/>
              </a:moveTo>
              <a:lnTo>
                <a:pt x="818841" y="265565"/>
              </a:lnTo>
              <a:lnTo>
                <a:pt x="0" y="265565"/>
              </a:lnTo>
              <a:lnTo>
                <a:pt x="0" y="38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A7FC6-8EF1-42D2-BDDD-43F23B42DF03}">
      <dsp:nvSpPr>
        <dsp:cNvPr id="0" name=""/>
        <dsp:cNvSpPr/>
      </dsp:nvSpPr>
      <dsp:spPr>
        <a:xfrm>
          <a:off x="4040359" y="851223"/>
          <a:ext cx="1637682" cy="389693"/>
        </a:xfrm>
        <a:custGeom>
          <a:avLst/>
          <a:gdLst/>
          <a:ahLst/>
          <a:cxnLst/>
          <a:rect l="0" t="0" r="0" b="0"/>
          <a:pathLst>
            <a:path>
              <a:moveTo>
                <a:pt x="0" y="0"/>
              </a:moveTo>
              <a:lnTo>
                <a:pt x="0" y="265565"/>
              </a:lnTo>
              <a:lnTo>
                <a:pt x="1637682" y="265565"/>
              </a:lnTo>
              <a:lnTo>
                <a:pt x="1637682" y="3896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F8645-4B10-4A69-BC77-3F305DBE90A7}">
      <dsp:nvSpPr>
        <dsp:cNvPr id="0" name=""/>
        <dsp:cNvSpPr/>
      </dsp:nvSpPr>
      <dsp:spPr>
        <a:xfrm>
          <a:off x="2402677" y="2091768"/>
          <a:ext cx="818841" cy="389693"/>
        </a:xfrm>
        <a:custGeom>
          <a:avLst/>
          <a:gdLst/>
          <a:ahLst/>
          <a:cxnLst/>
          <a:rect l="0" t="0" r="0" b="0"/>
          <a:pathLst>
            <a:path>
              <a:moveTo>
                <a:pt x="0" y="0"/>
              </a:moveTo>
              <a:lnTo>
                <a:pt x="0" y="265565"/>
              </a:lnTo>
              <a:lnTo>
                <a:pt x="818841" y="265565"/>
              </a:lnTo>
              <a:lnTo>
                <a:pt x="818841" y="38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BEAC83-2C3A-4114-B533-AAF7AE8160F3}">
      <dsp:nvSpPr>
        <dsp:cNvPr id="0" name=""/>
        <dsp:cNvSpPr/>
      </dsp:nvSpPr>
      <dsp:spPr>
        <a:xfrm>
          <a:off x="1583836" y="2091768"/>
          <a:ext cx="818841" cy="389693"/>
        </a:xfrm>
        <a:custGeom>
          <a:avLst/>
          <a:gdLst/>
          <a:ahLst/>
          <a:cxnLst/>
          <a:rect l="0" t="0" r="0" b="0"/>
          <a:pathLst>
            <a:path>
              <a:moveTo>
                <a:pt x="818841" y="0"/>
              </a:moveTo>
              <a:lnTo>
                <a:pt x="818841" y="265565"/>
              </a:lnTo>
              <a:lnTo>
                <a:pt x="0" y="265565"/>
              </a:lnTo>
              <a:lnTo>
                <a:pt x="0" y="38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0124A-D506-4451-A348-571AFBD93A6E}">
      <dsp:nvSpPr>
        <dsp:cNvPr id="0" name=""/>
        <dsp:cNvSpPr/>
      </dsp:nvSpPr>
      <dsp:spPr>
        <a:xfrm>
          <a:off x="2402677" y="851223"/>
          <a:ext cx="1637682" cy="389693"/>
        </a:xfrm>
        <a:custGeom>
          <a:avLst/>
          <a:gdLst/>
          <a:ahLst/>
          <a:cxnLst/>
          <a:rect l="0" t="0" r="0" b="0"/>
          <a:pathLst>
            <a:path>
              <a:moveTo>
                <a:pt x="1637682" y="0"/>
              </a:moveTo>
              <a:lnTo>
                <a:pt x="1637682" y="265565"/>
              </a:lnTo>
              <a:lnTo>
                <a:pt x="0" y="265565"/>
              </a:lnTo>
              <a:lnTo>
                <a:pt x="0" y="3896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9566A-D045-458D-8D20-0BD4DBD2F608}">
      <dsp:nvSpPr>
        <dsp:cNvPr id="0" name=""/>
        <dsp:cNvSpPr/>
      </dsp:nvSpPr>
      <dsp:spPr>
        <a:xfrm>
          <a:off x="3370398" y="373"/>
          <a:ext cx="1339921" cy="8508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CF58B0C-3FBC-4348-BBE2-D94D37589084}">
      <dsp:nvSpPr>
        <dsp:cNvPr id="0" name=""/>
        <dsp:cNvSpPr/>
      </dsp:nvSpPr>
      <dsp:spPr>
        <a:xfrm>
          <a:off x="3519279" y="141809"/>
          <a:ext cx="1339921" cy="8508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Adaptive immunity</a:t>
          </a:r>
        </a:p>
      </dsp:txBody>
      <dsp:txXfrm>
        <a:off x="3544200" y="166730"/>
        <a:ext cx="1290079" cy="801008"/>
      </dsp:txXfrm>
    </dsp:sp>
    <dsp:sp modelId="{E95428E4-AC90-4937-A367-AD73237FDDC5}">
      <dsp:nvSpPr>
        <dsp:cNvPr id="0" name=""/>
        <dsp:cNvSpPr/>
      </dsp:nvSpPr>
      <dsp:spPr>
        <a:xfrm>
          <a:off x="1732716" y="1240917"/>
          <a:ext cx="1339921" cy="8508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0ECE4B-D6E0-4C53-BEB0-563C55E8D9CD}">
      <dsp:nvSpPr>
        <dsp:cNvPr id="0" name=""/>
        <dsp:cNvSpPr/>
      </dsp:nvSpPr>
      <dsp:spPr>
        <a:xfrm>
          <a:off x="1881596" y="1382353"/>
          <a:ext cx="1339921" cy="8508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Natural </a:t>
          </a:r>
        </a:p>
      </dsp:txBody>
      <dsp:txXfrm>
        <a:off x="1906517" y="1407274"/>
        <a:ext cx="1290079" cy="801008"/>
      </dsp:txXfrm>
    </dsp:sp>
    <dsp:sp modelId="{A7362FF2-3922-4D12-ADC1-069323B2DD01}">
      <dsp:nvSpPr>
        <dsp:cNvPr id="0" name=""/>
        <dsp:cNvSpPr/>
      </dsp:nvSpPr>
      <dsp:spPr>
        <a:xfrm>
          <a:off x="913875" y="2481462"/>
          <a:ext cx="1339921" cy="252603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38C74AC-39CA-4849-B861-B702D0B5718A}">
      <dsp:nvSpPr>
        <dsp:cNvPr id="0" name=""/>
        <dsp:cNvSpPr/>
      </dsp:nvSpPr>
      <dsp:spPr>
        <a:xfrm>
          <a:off x="1062755" y="2622898"/>
          <a:ext cx="1339921" cy="252603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Active</a:t>
          </a:r>
        </a:p>
        <a:p>
          <a:pPr marL="0" lvl="0" indent="0" algn="ctr" defTabSz="711200">
            <a:lnSpc>
              <a:spcPct val="90000"/>
            </a:lnSpc>
            <a:spcBef>
              <a:spcPct val="0"/>
            </a:spcBef>
            <a:spcAft>
              <a:spcPct val="35000"/>
            </a:spcAft>
            <a:buNone/>
          </a:pPr>
          <a:r>
            <a:rPr lang="en-IN" sz="1600" kern="1200" dirty="0"/>
            <a:t>Antigens enter the body naturally :body induces antibodies. </a:t>
          </a:r>
        </a:p>
      </dsp:txBody>
      <dsp:txXfrm>
        <a:off x="1102000" y="2662143"/>
        <a:ext cx="1261431" cy="2447548"/>
      </dsp:txXfrm>
    </dsp:sp>
    <dsp:sp modelId="{7280D919-EA84-482F-B99C-247A7E33362B}">
      <dsp:nvSpPr>
        <dsp:cNvPr id="0" name=""/>
        <dsp:cNvSpPr/>
      </dsp:nvSpPr>
      <dsp:spPr>
        <a:xfrm>
          <a:off x="2551557" y="2481462"/>
          <a:ext cx="1339921" cy="213366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68238C1-482F-4B4C-98A3-C02BF08D63AE}">
      <dsp:nvSpPr>
        <dsp:cNvPr id="0" name=""/>
        <dsp:cNvSpPr/>
      </dsp:nvSpPr>
      <dsp:spPr>
        <a:xfrm>
          <a:off x="2700437" y="2622898"/>
          <a:ext cx="1339921" cy="213366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Passive</a:t>
          </a:r>
        </a:p>
        <a:p>
          <a:pPr marL="0" lvl="0" indent="0" algn="ctr" defTabSz="711200">
            <a:lnSpc>
              <a:spcPct val="90000"/>
            </a:lnSpc>
            <a:spcBef>
              <a:spcPct val="0"/>
            </a:spcBef>
            <a:spcAft>
              <a:spcPct val="35000"/>
            </a:spcAft>
            <a:buNone/>
          </a:pPr>
          <a:r>
            <a:rPr lang="en-IN" sz="1600" kern="1200" dirty="0"/>
            <a:t>Antibodies pass from mother to </a:t>
          </a:r>
          <a:r>
            <a:rPr lang="en-IN" sz="1600" kern="1200" dirty="0" err="1"/>
            <a:t>fetus</a:t>
          </a:r>
          <a:r>
            <a:rPr lang="en-IN" sz="1600" kern="1200" dirty="0"/>
            <a:t> via placenta or to infant via mother’s milk </a:t>
          </a:r>
        </a:p>
      </dsp:txBody>
      <dsp:txXfrm>
        <a:off x="2739682" y="2662143"/>
        <a:ext cx="1261431" cy="2055179"/>
      </dsp:txXfrm>
    </dsp:sp>
    <dsp:sp modelId="{3877F2EB-5B22-4A36-8B7C-DC990321D0B9}">
      <dsp:nvSpPr>
        <dsp:cNvPr id="0" name=""/>
        <dsp:cNvSpPr/>
      </dsp:nvSpPr>
      <dsp:spPr>
        <a:xfrm>
          <a:off x="5008081" y="1240917"/>
          <a:ext cx="1339921" cy="8508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7FE9E10-5D9D-4DAB-83CE-BF0343593EF0}">
      <dsp:nvSpPr>
        <dsp:cNvPr id="0" name=""/>
        <dsp:cNvSpPr/>
      </dsp:nvSpPr>
      <dsp:spPr>
        <a:xfrm>
          <a:off x="5156961" y="1382353"/>
          <a:ext cx="1339921" cy="8508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Artificial </a:t>
          </a:r>
        </a:p>
      </dsp:txBody>
      <dsp:txXfrm>
        <a:off x="5181882" y="1407274"/>
        <a:ext cx="1290079" cy="801008"/>
      </dsp:txXfrm>
    </dsp:sp>
    <dsp:sp modelId="{62B9CA70-E34B-4319-86DC-6FCAD5A98FCB}">
      <dsp:nvSpPr>
        <dsp:cNvPr id="0" name=""/>
        <dsp:cNvSpPr/>
      </dsp:nvSpPr>
      <dsp:spPr>
        <a:xfrm>
          <a:off x="4189240" y="2481462"/>
          <a:ext cx="1339921" cy="216075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6EA7C3-B16C-46D0-B7C3-4646792138E2}">
      <dsp:nvSpPr>
        <dsp:cNvPr id="0" name=""/>
        <dsp:cNvSpPr/>
      </dsp:nvSpPr>
      <dsp:spPr>
        <a:xfrm>
          <a:off x="4338120" y="2622898"/>
          <a:ext cx="1339921" cy="216075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Active</a:t>
          </a:r>
        </a:p>
        <a:p>
          <a:pPr marL="0" lvl="0" indent="0" algn="ctr" defTabSz="711200">
            <a:lnSpc>
              <a:spcPct val="90000"/>
            </a:lnSpc>
            <a:spcBef>
              <a:spcPct val="0"/>
            </a:spcBef>
            <a:spcAft>
              <a:spcPct val="35000"/>
            </a:spcAft>
            <a:buNone/>
          </a:pPr>
          <a:r>
            <a:rPr lang="en-IN" sz="1600" kern="1200" dirty="0"/>
            <a:t>Antigens are introduced in vaccine </a:t>
          </a:r>
        </a:p>
      </dsp:txBody>
      <dsp:txXfrm>
        <a:off x="4377365" y="2662143"/>
        <a:ext cx="1261431" cy="2082261"/>
      </dsp:txXfrm>
    </dsp:sp>
    <dsp:sp modelId="{08B319FF-DB63-4EBE-AA4F-E1CCB3C6FB0B}">
      <dsp:nvSpPr>
        <dsp:cNvPr id="0" name=""/>
        <dsp:cNvSpPr/>
      </dsp:nvSpPr>
      <dsp:spPr>
        <a:xfrm>
          <a:off x="5826922" y="2481462"/>
          <a:ext cx="1339921" cy="284933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F69C57-E5EB-42CF-B2E5-40D1F371A453}">
      <dsp:nvSpPr>
        <dsp:cNvPr id="0" name=""/>
        <dsp:cNvSpPr/>
      </dsp:nvSpPr>
      <dsp:spPr>
        <a:xfrm>
          <a:off x="5975802" y="2622898"/>
          <a:ext cx="1339921" cy="284933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Passive</a:t>
          </a:r>
        </a:p>
        <a:p>
          <a:pPr marL="0" lvl="0" indent="0" algn="ctr" defTabSz="711200">
            <a:lnSpc>
              <a:spcPct val="90000"/>
            </a:lnSpc>
            <a:spcBef>
              <a:spcPct val="0"/>
            </a:spcBef>
            <a:spcAft>
              <a:spcPct val="35000"/>
            </a:spcAft>
            <a:buNone/>
          </a:pPr>
          <a:r>
            <a:rPr lang="en-IN" sz="1600" kern="1200" dirty="0"/>
            <a:t>Preformed antibodies in immune serum are introduced by injection </a:t>
          </a:r>
        </a:p>
      </dsp:txBody>
      <dsp:txXfrm>
        <a:off x="6015047" y="2662143"/>
        <a:ext cx="1261431" cy="2770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CCC97-C11F-4C46-988D-28B53E150EF1}" type="datetimeFigureOut">
              <a:rPr lang="en-IN" smtClean="0"/>
              <a:pPr/>
              <a:t>08-07-2022</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84B0D-A3E5-4441-8C5E-73E37730C349}"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D084B0D-A3E5-4441-8C5E-73E37730C349}" type="slidenum">
              <a:rPr lang="en-IN" smtClean="0"/>
              <a:pPr/>
              <a:t>4</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Bell MT" pitchFamily="18" charset="0"/>
              </a:rPr>
              <a:t>It is the capability of the body to resist harmful microbes from entering it</a:t>
            </a:r>
            <a:r>
              <a:rPr lang="en-IN" dirty="0"/>
              <a:t>.</a:t>
            </a:r>
          </a:p>
          <a:p>
            <a:endParaRPr lang="en-IN" dirty="0"/>
          </a:p>
        </p:txBody>
      </p:sp>
      <p:sp>
        <p:nvSpPr>
          <p:cNvPr id="4" name="Slide Number Placeholder 3"/>
          <p:cNvSpPr>
            <a:spLocks noGrp="1"/>
          </p:cNvSpPr>
          <p:nvPr>
            <p:ph type="sldNum" sz="quarter" idx="10"/>
          </p:nvPr>
        </p:nvSpPr>
        <p:spPr/>
        <p:txBody>
          <a:bodyPr/>
          <a:lstStyle/>
          <a:p>
            <a:fld id="{1D084B0D-A3E5-4441-8C5E-73E37730C349}" type="slidenum">
              <a:rPr lang="en-IN" smtClean="0"/>
              <a:pPr/>
              <a:t>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IN" sz="1200" kern="1200" dirty="0" err="1">
                <a:solidFill>
                  <a:schemeClr val="tx1"/>
                </a:solidFill>
                <a:latin typeface="+mn-lt"/>
                <a:ea typeface="+mn-ea"/>
                <a:cs typeface="+mn-cs"/>
              </a:rPr>
              <a:t>Humoral</a:t>
            </a:r>
            <a:r>
              <a:rPr lang="en-IN" sz="1200" kern="1200" dirty="0">
                <a:solidFill>
                  <a:schemeClr val="tx1"/>
                </a:solidFill>
                <a:latin typeface="+mn-lt"/>
                <a:ea typeface="+mn-ea"/>
                <a:cs typeface="+mn-cs"/>
              </a:rPr>
              <a:t>: comprised by complement</a:t>
            </a:r>
          </a:p>
          <a:p>
            <a:pPr lvl="0"/>
            <a:r>
              <a:rPr lang="en-IN" sz="1200" kern="1200" dirty="0">
                <a:solidFill>
                  <a:schemeClr val="tx1"/>
                </a:solidFill>
                <a:latin typeface="+mn-lt"/>
                <a:ea typeface="+mn-ea"/>
                <a:cs typeface="+mn-cs"/>
              </a:rPr>
              <a:t>Cellular: consists of </a:t>
            </a:r>
            <a:r>
              <a:rPr lang="en-IN" sz="1200" kern="1200" dirty="0" err="1">
                <a:solidFill>
                  <a:schemeClr val="tx1"/>
                </a:solidFill>
                <a:latin typeface="+mn-lt"/>
                <a:ea typeface="+mn-ea"/>
                <a:cs typeface="+mn-cs"/>
              </a:rPr>
              <a:t>neutrophils</a:t>
            </a:r>
            <a:r>
              <a:rPr lang="en-IN" sz="1200" kern="1200" dirty="0">
                <a:solidFill>
                  <a:schemeClr val="tx1"/>
                </a:solidFill>
                <a:latin typeface="+mn-lt"/>
                <a:ea typeface="+mn-ea"/>
                <a:cs typeface="+mn-cs"/>
              </a:rPr>
              <a:t>, macrophages and natural killer cells</a:t>
            </a:r>
          </a:p>
          <a:p>
            <a:pPr lvl="0"/>
            <a:r>
              <a:rPr lang="en-IN" sz="1200" kern="1200" dirty="0" err="1">
                <a:solidFill>
                  <a:schemeClr val="tx1"/>
                </a:solidFill>
                <a:latin typeface="+mn-lt"/>
                <a:ea typeface="+mn-ea"/>
                <a:cs typeface="+mn-cs"/>
              </a:rPr>
              <a:t>Humoral</a:t>
            </a:r>
            <a:r>
              <a:rPr lang="en-IN" sz="1200" kern="1200" dirty="0">
                <a:solidFill>
                  <a:schemeClr val="tx1"/>
                </a:solidFill>
                <a:latin typeface="+mn-lt"/>
                <a:ea typeface="+mn-ea"/>
                <a:cs typeface="+mn-cs"/>
              </a:rPr>
              <a:t>: consists of antibodies formed by B cells</a:t>
            </a:r>
          </a:p>
          <a:p>
            <a:pPr lvl="0"/>
            <a:r>
              <a:rPr lang="en-IN" sz="1200" kern="1200" dirty="0">
                <a:solidFill>
                  <a:schemeClr val="tx1"/>
                </a:solidFill>
                <a:latin typeface="+mn-lt"/>
                <a:ea typeface="+mn-ea"/>
                <a:cs typeface="+mn-cs"/>
              </a:rPr>
              <a:t>Cellular: mediated by T cells</a:t>
            </a:r>
          </a:p>
          <a:p>
            <a:pPr lvl="0"/>
            <a:endParaRPr lang="en-IN" sz="1200"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D084B0D-A3E5-4441-8C5E-73E37730C349}" type="slidenum">
              <a:rPr lang="en-IN" smtClean="0"/>
              <a:pPr/>
              <a:t>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err="1">
                <a:solidFill>
                  <a:schemeClr val="tx1"/>
                </a:solidFill>
                <a:latin typeface="+mn-lt"/>
                <a:ea typeface="+mn-ea"/>
                <a:cs typeface="+mn-cs"/>
              </a:rPr>
              <a:t>Neutrophils</a:t>
            </a:r>
            <a:r>
              <a:rPr lang="en-IN" sz="1200" kern="1200" baseline="0" dirty="0">
                <a:solidFill>
                  <a:schemeClr val="tx1"/>
                </a:solidFill>
                <a:latin typeface="+mn-lt"/>
                <a:ea typeface="+mn-ea"/>
                <a:cs typeface="+mn-cs"/>
              </a:rPr>
              <a:t> polarize, forming an anterior </a:t>
            </a:r>
            <a:r>
              <a:rPr lang="en-IN" sz="1200" kern="1200" baseline="0" dirty="0" err="1">
                <a:solidFill>
                  <a:schemeClr val="tx1"/>
                </a:solidFill>
                <a:latin typeface="+mn-lt"/>
                <a:ea typeface="+mn-ea"/>
                <a:cs typeface="+mn-cs"/>
              </a:rPr>
              <a:t>lamellipod</a:t>
            </a:r>
            <a:r>
              <a:rPr lang="en-IN" sz="1200" kern="1200" baseline="0" dirty="0">
                <a:solidFill>
                  <a:schemeClr val="tx1"/>
                </a:solidFill>
                <a:latin typeface="+mn-lt"/>
                <a:ea typeface="+mn-ea"/>
                <a:cs typeface="+mn-cs"/>
              </a:rPr>
              <a:t> and a posterior </a:t>
            </a:r>
            <a:r>
              <a:rPr lang="en-IN" sz="1200" kern="1200" baseline="0" dirty="0" err="1">
                <a:solidFill>
                  <a:schemeClr val="tx1"/>
                </a:solidFill>
                <a:latin typeface="+mn-lt"/>
                <a:ea typeface="+mn-ea"/>
                <a:cs typeface="+mn-cs"/>
              </a:rPr>
              <a:t>uropod</a:t>
            </a:r>
            <a:r>
              <a:rPr lang="en-IN" sz="1200" kern="1200" baseline="0" dirty="0">
                <a:solidFill>
                  <a:schemeClr val="tx1"/>
                </a:solidFill>
                <a:latin typeface="+mn-lt"/>
                <a:ea typeface="+mn-ea"/>
                <a:cs typeface="+mn-cs"/>
              </a:rPr>
              <a:t>. Cytoplasm appears to squirt through a contractile ring. </a:t>
            </a:r>
            <a:r>
              <a:rPr lang="en-IN" sz="1200" kern="1200" baseline="0" dirty="0" err="1">
                <a:solidFill>
                  <a:schemeClr val="tx1"/>
                </a:solidFill>
                <a:latin typeface="+mn-lt"/>
                <a:ea typeface="+mn-ea"/>
                <a:cs typeface="+mn-cs"/>
              </a:rPr>
              <a:t>Neutrophils</a:t>
            </a:r>
            <a:r>
              <a:rPr lang="en-IN" sz="1200" kern="1200" baseline="0" dirty="0">
                <a:solidFill>
                  <a:schemeClr val="tx1"/>
                </a:solidFill>
                <a:latin typeface="+mn-lt"/>
                <a:ea typeface="+mn-ea"/>
                <a:cs typeface="+mn-cs"/>
              </a:rPr>
              <a:t> exhibit strikingly sensitive </a:t>
            </a:r>
            <a:r>
              <a:rPr lang="en-IN" sz="1200" kern="1200" baseline="0" dirty="0" err="1">
                <a:solidFill>
                  <a:schemeClr val="tx1"/>
                </a:solidFill>
                <a:latin typeface="+mn-lt"/>
                <a:ea typeface="+mn-ea"/>
                <a:cs typeface="+mn-cs"/>
              </a:rPr>
              <a:t>chemotaxis</a:t>
            </a:r>
            <a:r>
              <a:rPr lang="en-IN" sz="1200" kern="1200" baseline="0" dirty="0">
                <a:solidFill>
                  <a:schemeClr val="tx1"/>
                </a:solidFill>
                <a:latin typeface="+mn-lt"/>
                <a:ea typeface="+mn-ea"/>
                <a:cs typeface="+mn-cs"/>
              </a:rPr>
              <a:t> and can detect a 1% gradient over the length of its cell body at </a:t>
            </a:r>
            <a:r>
              <a:rPr lang="en-IN" sz="1200" kern="1200" baseline="0" dirty="0" err="1">
                <a:solidFill>
                  <a:schemeClr val="tx1"/>
                </a:solidFill>
                <a:latin typeface="+mn-lt"/>
                <a:ea typeface="+mn-ea"/>
                <a:cs typeface="+mn-cs"/>
              </a:rPr>
              <a:t>nanomolar</a:t>
            </a:r>
            <a:r>
              <a:rPr lang="en-IN" sz="1200" kern="1200" baseline="0" dirty="0">
                <a:solidFill>
                  <a:schemeClr val="tx1"/>
                </a:solidFill>
                <a:latin typeface="+mn-lt"/>
                <a:ea typeface="+mn-ea"/>
                <a:cs typeface="+mn-cs"/>
              </a:rPr>
              <a:t> concentrations. </a:t>
            </a:r>
            <a:endParaRPr lang="en-IN" dirty="0"/>
          </a:p>
        </p:txBody>
      </p:sp>
      <p:sp>
        <p:nvSpPr>
          <p:cNvPr id="4" name="Slide Number Placeholder 3"/>
          <p:cNvSpPr>
            <a:spLocks noGrp="1"/>
          </p:cNvSpPr>
          <p:nvPr>
            <p:ph type="sldNum" sz="quarter" idx="10"/>
          </p:nvPr>
        </p:nvSpPr>
        <p:spPr/>
        <p:txBody>
          <a:bodyPr/>
          <a:lstStyle/>
          <a:p>
            <a:fld id="{1D084B0D-A3E5-4441-8C5E-73E37730C349}" type="slidenum">
              <a:rPr lang="en-IN" smtClean="0"/>
              <a:pPr/>
              <a:t>48</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9ADD718-3E05-4A91-9F13-409A06356EFA}" type="datetime1">
              <a:rPr lang="en-IN" smtClean="0"/>
              <a:pPr/>
              <a:t>08-07-2022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D79D0F-274F-4DB5-BE35-175D4B57FFB9}" type="datetime1">
              <a:rPr lang="en-IN" smtClean="0"/>
              <a:pPr/>
              <a:t>08-07-2022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4BC8510-F55D-4EF5-AAD6-CC13C3B3A428}" type="datetime1">
              <a:rPr lang="en-IN" smtClean="0"/>
              <a:pPr/>
              <a:t>08-07-2022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60DC0D1-01A2-42F0-938A-2EB760E6F04F}" type="datetime1">
              <a:rPr lang="en-IN" smtClean="0"/>
              <a:pPr/>
              <a:t>08-07-2022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5A41EF-1900-49A1-A8A5-2BEC3907AE4D}" type="datetime1">
              <a:rPr lang="en-IN" smtClean="0"/>
              <a:pPr/>
              <a:t>08-07-2022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C13E388-A0D9-4C29-8076-EF9A63F0C4EF}" type="datetime1">
              <a:rPr lang="en-IN" smtClean="0"/>
              <a:pPr/>
              <a:t>08-07-2022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AA5D9EF-9AC2-478C-9B73-258BE90F4967}" type="datetime1">
              <a:rPr lang="en-IN" smtClean="0"/>
              <a:pPr/>
              <a:t>08-07-2022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8F90633-A3E9-401F-ABD4-64F590D9B461}" type="datetime1">
              <a:rPr lang="en-IN" smtClean="0"/>
              <a:pPr/>
              <a:t>08-07-2022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2E9F7-C194-4E3E-9DAD-72E56DFDB407}" type="datetime1">
              <a:rPr lang="en-IN" smtClean="0"/>
              <a:pPr/>
              <a:t>08-07-2022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53CA7-DF03-4F4F-A7BE-2AA014887356}" type="datetime1">
              <a:rPr lang="en-IN" smtClean="0"/>
              <a:pPr/>
              <a:t>08-07-2022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710A2-8343-46F9-BBE6-C1BAF509A660}" type="datetime1">
              <a:rPr lang="en-IN" smtClean="0"/>
              <a:pPr/>
              <a:t>08-07-2022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AED4ED4-FC85-493F-919F-5CF635EFA73B}"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63596-F0B1-46EC-B5A2-37FA690327D9}" type="datetime1">
              <a:rPr lang="en-IN" smtClean="0"/>
              <a:pPr/>
              <a:t>08-07-2022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D4ED4-FC85-493F-919F-5CF635EFA73B}"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435" y="2693987"/>
            <a:ext cx="6984776" cy="1470025"/>
          </a:xfrm>
        </p:spPr>
        <p:txBody>
          <a:bodyPr>
            <a:normAutofit/>
          </a:bodyPr>
          <a:lstStyle/>
          <a:p>
            <a:r>
              <a:rPr lang="en-IN" sz="7200" dirty="0">
                <a:solidFill>
                  <a:schemeClr val="bg1"/>
                </a:solidFill>
                <a:latin typeface="Hurry Up" pitchFamily="2" charset="0"/>
              </a:rPr>
              <a:t>IMMUNITY</a:t>
            </a:r>
          </a:p>
        </p:txBody>
      </p:sp>
      <p:sp>
        <p:nvSpPr>
          <p:cNvPr id="4" name="Rounded Rectangle 3"/>
          <p:cNvSpPr/>
          <p:nvPr/>
        </p:nvSpPr>
        <p:spPr>
          <a:xfrm>
            <a:off x="5292080" y="1412776"/>
            <a:ext cx="3672408"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00" i="1" dirty="0">
              <a:solidFill>
                <a:srgbClr val="00FF00"/>
              </a:solidFill>
              <a:latin typeface="Bell MT" pitchFamily="18" charset="0"/>
            </a:endParaRPr>
          </a:p>
        </p:txBody>
      </p:sp>
      <p:sp>
        <p:nvSpPr>
          <p:cNvPr id="5" name="Subtitle 4"/>
          <p:cNvSpPr>
            <a:spLocks noGrp="1"/>
          </p:cNvSpPr>
          <p:nvPr>
            <p:ph type="subTitle" idx="1"/>
          </p:nvPr>
        </p:nvSpPr>
        <p:spPr>
          <a:xfrm>
            <a:off x="1220425" y="3926823"/>
            <a:ext cx="6400800" cy="1752600"/>
          </a:xfrm>
        </p:spPr>
        <p:txBody>
          <a:bodyPr>
            <a:normAutofit/>
          </a:bodyPr>
          <a:lstStyle/>
          <a:p>
            <a:r>
              <a:rPr lang="en-IN" sz="4000" i="1" dirty="0">
                <a:solidFill>
                  <a:srgbClr val="00FF00"/>
                </a:solidFill>
                <a:latin typeface="Bell MT" pitchFamily="18" charset="0"/>
              </a:rPr>
              <a:t>Basic concepts</a:t>
            </a:r>
          </a:p>
        </p:txBody>
      </p:sp>
      <p:sp>
        <p:nvSpPr>
          <p:cNvPr id="6" name="Slide Number Placeholder 5"/>
          <p:cNvSpPr>
            <a:spLocks noGrp="1"/>
          </p:cNvSpPr>
          <p:nvPr>
            <p:ph type="sldNum" sz="quarter" idx="12"/>
          </p:nvPr>
        </p:nvSpPr>
        <p:spPr/>
        <p:txBody>
          <a:bodyPr/>
          <a:lstStyle/>
          <a:p>
            <a:fld id="{8AED4ED4-FC85-493F-919F-5CF635EFA73B}" type="slidenum">
              <a:rPr lang="en-IN" smtClean="0"/>
              <a:pPr/>
              <a:t>1</a:t>
            </a:fld>
            <a:endParaRPr lang="en-IN" dirty="0"/>
          </a:p>
        </p:txBody>
      </p:sp>
      <p:sp>
        <p:nvSpPr>
          <p:cNvPr id="7" name="TextBox 6">
            <a:extLst>
              <a:ext uri="{FF2B5EF4-FFF2-40B4-BE49-F238E27FC236}">
                <a16:creationId xmlns:a16="http://schemas.microsoft.com/office/drawing/2014/main" id="{FD37C97D-7531-D316-751F-83762C981278}"/>
              </a:ext>
            </a:extLst>
          </p:cNvPr>
          <p:cNvSpPr txBox="1"/>
          <p:nvPr/>
        </p:nvSpPr>
        <p:spPr>
          <a:xfrm>
            <a:off x="1080356" y="145485"/>
            <a:ext cx="6983288" cy="954107"/>
          </a:xfrm>
          <a:prstGeom prst="rect">
            <a:avLst/>
          </a:prstGeom>
          <a:noFill/>
        </p:spPr>
        <p:txBody>
          <a:bodyPr wrap="square">
            <a:spAutoFit/>
          </a:bodyPr>
          <a:lstStyle/>
          <a:p>
            <a:pPr algn="ctr"/>
            <a:r>
              <a:rPr lang="en-US" sz="2800" u="sng" dirty="0">
                <a:solidFill>
                  <a:srgbClr val="002060"/>
                </a:solidFill>
                <a:latin typeface="Forte" panose="03060902040502070203" pitchFamily="66" charset="0"/>
              </a:rPr>
              <a:t>RUNGTA COLLEGE OF DENTAL SCIENCES AND RESEARCH,BHILAI</a:t>
            </a:r>
          </a:p>
        </p:txBody>
      </p:sp>
      <p:pic>
        <p:nvPicPr>
          <p:cNvPr id="8" name="Picture 7" descr="rungta logo">
            <a:extLst>
              <a:ext uri="{FF2B5EF4-FFF2-40B4-BE49-F238E27FC236}">
                <a16:creationId xmlns:a16="http://schemas.microsoft.com/office/drawing/2014/main" id="{E7D758A7-86FD-7C22-3EB1-EAFDF26AC2A6}"/>
              </a:ext>
            </a:extLst>
          </p:cNvPr>
          <p:cNvPicPr/>
          <p:nvPr/>
        </p:nvPicPr>
        <p:blipFill>
          <a:blip r:embed="rId2"/>
          <a:srcRect/>
          <a:stretch>
            <a:fillRect/>
          </a:stretch>
        </p:blipFill>
        <p:spPr bwMode="auto">
          <a:xfrm>
            <a:off x="3664741" y="1178576"/>
            <a:ext cx="1512168" cy="1233699"/>
          </a:xfrm>
          <a:prstGeom prst="rect">
            <a:avLst/>
          </a:prstGeom>
          <a:noFill/>
          <a:ln w="9525">
            <a:noFill/>
            <a:miter lim="800000"/>
            <a:headEnd/>
            <a:tailEnd/>
          </a:ln>
        </p:spPr>
      </p:pic>
      <p:sp>
        <p:nvSpPr>
          <p:cNvPr id="10" name="TextBox 9">
            <a:extLst>
              <a:ext uri="{FF2B5EF4-FFF2-40B4-BE49-F238E27FC236}">
                <a16:creationId xmlns:a16="http://schemas.microsoft.com/office/drawing/2014/main" id="{B5D99B15-9045-CFC9-0A3C-F3BC4DA58893}"/>
              </a:ext>
            </a:extLst>
          </p:cNvPr>
          <p:cNvSpPr txBox="1"/>
          <p:nvPr/>
        </p:nvSpPr>
        <p:spPr>
          <a:xfrm>
            <a:off x="4114800" y="5079259"/>
            <a:ext cx="4572000" cy="1200329"/>
          </a:xfrm>
          <a:prstGeom prst="rect">
            <a:avLst/>
          </a:prstGeom>
          <a:noFill/>
        </p:spPr>
        <p:txBody>
          <a:bodyPr wrap="square">
            <a:spAutoFit/>
          </a:bodyPr>
          <a:lstStyle/>
          <a:p>
            <a:pPr marL="0" indent="0">
              <a:buNone/>
            </a:pPr>
            <a:r>
              <a:rPr lang="en-US" sz="1800" dirty="0">
                <a:solidFill>
                  <a:srgbClr val="002060"/>
                </a:solidFill>
                <a:latin typeface="Forte" panose="03060902040502070203" pitchFamily="66" charset="0"/>
              </a:rPr>
              <a:t>PRESENTED BY:</a:t>
            </a:r>
          </a:p>
          <a:p>
            <a:pPr marL="0" indent="0">
              <a:buNone/>
            </a:pPr>
            <a:r>
              <a:rPr lang="en-US" sz="1800" dirty="0">
                <a:solidFill>
                  <a:srgbClr val="002060"/>
                </a:solidFill>
                <a:latin typeface="Forte" panose="03060902040502070203" pitchFamily="66" charset="0"/>
              </a:rPr>
              <a:t>Dr Sonika Bodhi</a:t>
            </a:r>
          </a:p>
          <a:p>
            <a:pPr marL="0" indent="0">
              <a:buNone/>
            </a:pPr>
            <a:r>
              <a:rPr lang="en-US" sz="1800" dirty="0">
                <a:solidFill>
                  <a:srgbClr val="002060"/>
                </a:solidFill>
                <a:latin typeface="Forte" panose="03060902040502070203" pitchFamily="66" charset="0"/>
              </a:rPr>
              <a:t>Reader</a:t>
            </a:r>
          </a:p>
          <a:p>
            <a:pPr marL="0" indent="0">
              <a:buNone/>
            </a:pPr>
            <a:r>
              <a:rPr lang="en-US" sz="1800" dirty="0">
                <a:solidFill>
                  <a:srgbClr val="002060"/>
                </a:solidFill>
                <a:latin typeface="Forte" panose="03060902040502070203" pitchFamily="66" charset="0"/>
              </a:rPr>
              <a:t>Dept. of Periodontology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8AED4ED4-FC85-493F-919F-5CF635EFA73B}" type="slidenum">
              <a:rPr lang="en-IN" smtClean="0"/>
              <a:pPr/>
              <a:t>10</a:t>
            </a:fld>
            <a:endParaRPr lang="en-IN"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76672"/>
            <a:ext cx="8064896" cy="6048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8AED4ED4-FC85-493F-919F-5CF635EFA73B}" type="slidenum">
              <a:rPr lang="en-IN" smtClean="0"/>
              <a:pPr/>
              <a:t>11</a:t>
            </a:fld>
            <a:endParaRPr lang="en-IN" dirty="0"/>
          </a:p>
        </p:txBody>
      </p:sp>
      <p:pic>
        <p:nvPicPr>
          <p:cNvPr id="5" name="Picture 4"/>
          <p:cNvPicPr/>
          <p:nvPr/>
        </p:nvPicPr>
        <p:blipFill>
          <a:blip r:embed="rId2" cstate="print"/>
          <a:srcRect/>
          <a:stretch>
            <a:fillRect/>
          </a:stretch>
        </p:blipFill>
        <p:spPr bwMode="auto">
          <a:xfrm>
            <a:off x="611560" y="908720"/>
            <a:ext cx="7920880"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FF00"/>
                </a:solidFill>
                <a:latin typeface="Jokerman" pitchFamily="82" charset="0"/>
              </a:rPr>
              <a:t>Organs of immune system</a:t>
            </a:r>
            <a:br>
              <a:rPr lang="en-IN" sz="3600" dirty="0">
                <a:solidFill>
                  <a:srgbClr val="FFFF00"/>
                </a:solidFill>
                <a:latin typeface="Jokerman" pitchFamily="82" charset="0"/>
              </a:rPr>
            </a:br>
            <a:endParaRPr lang="en-IN" sz="3600" dirty="0">
              <a:solidFill>
                <a:srgbClr val="FFFF00"/>
              </a:solidFill>
              <a:latin typeface="Jokerman" pitchFamily="82" charset="0"/>
            </a:endParaRPr>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marL="571500" lvl="0" indent="-571500">
              <a:buFont typeface="+mj-lt"/>
              <a:buAutoNum type="romanUcPeriod"/>
            </a:pPr>
            <a:r>
              <a:rPr lang="en-US" dirty="0">
                <a:solidFill>
                  <a:srgbClr val="002060"/>
                </a:solidFill>
              </a:rPr>
              <a:t>Primary lymphoid organs:</a:t>
            </a:r>
            <a:endParaRPr lang="en-IN" dirty="0">
              <a:solidFill>
                <a:srgbClr val="002060"/>
              </a:solidFill>
            </a:endParaRPr>
          </a:p>
          <a:p>
            <a:pPr marL="971550" lvl="1" indent="-571500">
              <a:buFont typeface="+mj-lt"/>
              <a:buAutoNum type="romanUcPeriod"/>
            </a:pPr>
            <a:r>
              <a:rPr lang="en-US" dirty="0">
                <a:solidFill>
                  <a:srgbClr val="002060"/>
                </a:solidFill>
              </a:rPr>
              <a:t>Thymus</a:t>
            </a:r>
            <a:endParaRPr lang="en-IN" dirty="0">
              <a:solidFill>
                <a:srgbClr val="002060"/>
              </a:solidFill>
            </a:endParaRPr>
          </a:p>
          <a:p>
            <a:pPr marL="971550" lvl="1" indent="-571500">
              <a:buFont typeface="+mj-lt"/>
              <a:buAutoNum type="romanUcPeriod"/>
            </a:pPr>
            <a:r>
              <a:rPr lang="en-US" dirty="0">
                <a:solidFill>
                  <a:srgbClr val="002060"/>
                </a:solidFill>
              </a:rPr>
              <a:t>Bone marrow</a:t>
            </a:r>
            <a:endParaRPr lang="en-IN" dirty="0">
              <a:solidFill>
                <a:srgbClr val="002060"/>
              </a:solidFill>
            </a:endParaRPr>
          </a:p>
          <a:p>
            <a:pPr marL="571500" lvl="0" indent="-571500">
              <a:buFont typeface="+mj-lt"/>
              <a:buAutoNum type="romanUcPeriod"/>
            </a:pPr>
            <a:r>
              <a:rPr lang="en-US" dirty="0">
                <a:solidFill>
                  <a:srgbClr val="002060"/>
                </a:solidFill>
              </a:rPr>
              <a:t>Secondary lymphoid organ:</a:t>
            </a:r>
            <a:endParaRPr lang="en-IN" dirty="0">
              <a:solidFill>
                <a:srgbClr val="002060"/>
              </a:solidFill>
            </a:endParaRPr>
          </a:p>
          <a:p>
            <a:pPr marL="971550" lvl="1" indent="-571500">
              <a:buFont typeface="+mj-lt"/>
              <a:buAutoNum type="romanUcPeriod"/>
            </a:pPr>
            <a:r>
              <a:rPr lang="en-US" dirty="0">
                <a:solidFill>
                  <a:srgbClr val="002060"/>
                </a:solidFill>
              </a:rPr>
              <a:t>Lymph nodes</a:t>
            </a:r>
            <a:endParaRPr lang="en-IN" dirty="0">
              <a:solidFill>
                <a:srgbClr val="002060"/>
              </a:solidFill>
            </a:endParaRPr>
          </a:p>
          <a:p>
            <a:pPr marL="971550" lvl="1" indent="-571500">
              <a:buFont typeface="+mj-lt"/>
              <a:buAutoNum type="romanUcPeriod"/>
            </a:pPr>
            <a:r>
              <a:rPr lang="en-US" dirty="0">
                <a:solidFill>
                  <a:srgbClr val="002060"/>
                </a:solidFill>
              </a:rPr>
              <a:t>Spleen</a:t>
            </a:r>
            <a:endParaRPr lang="en-IN" dirty="0">
              <a:solidFill>
                <a:srgbClr val="002060"/>
              </a:solidFill>
            </a:endParaRPr>
          </a:p>
          <a:p>
            <a:pPr marL="971550" lvl="1" indent="-571500">
              <a:buFont typeface="+mj-lt"/>
              <a:buAutoNum type="romanUcPeriod"/>
            </a:pPr>
            <a:r>
              <a:rPr lang="en-US" dirty="0">
                <a:solidFill>
                  <a:srgbClr val="002060"/>
                </a:solidFill>
              </a:rPr>
              <a:t>MALT (Mucosa –Associated Lymphoid Tissue)</a:t>
            </a:r>
            <a:endParaRPr lang="en-IN" dirty="0">
              <a:solidFill>
                <a:srgbClr val="002060"/>
              </a:solidFill>
            </a:endParaRPr>
          </a:p>
          <a:p>
            <a:pPr marL="971550" lvl="1" indent="-571500">
              <a:buFont typeface="+mj-lt"/>
              <a:buAutoNum type="romanUcPeriod"/>
            </a:pPr>
            <a:r>
              <a:rPr lang="en-US" dirty="0">
                <a:solidFill>
                  <a:srgbClr val="002060"/>
                </a:solidFill>
              </a:rPr>
              <a:t>GALT  (Gut –Associated Lymphoid Tissue)</a:t>
            </a:r>
            <a:endParaRPr lang="en-IN" dirty="0">
              <a:solidFill>
                <a:srgbClr val="002060"/>
              </a:solidFill>
            </a:endParaRPr>
          </a:p>
          <a:p>
            <a:pPr marL="571500" indent="-571500">
              <a:buFont typeface="+mj-lt"/>
              <a:buAutoNum type="romanUcPeriod"/>
            </a:pPr>
            <a:endParaRPr lang="en-IN" dirty="0">
              <a:solidFill>
                <a:srgbClr val="002060"/>
              </a:solidFill>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12</a:t>
            </a:fld>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a:solidFill>
                  <a:srgbClr val="FFFF00"/>
                </a:solidFill>
                <a:latin typeface="Jokerman" pitchFamily="82" charset="0"/>
              </a:rPr>
              <a:t>Cells of immune system</a:t>
            </a:r>
            <a:br>
              <a:rPr lang="en-IN" sz="3600" dirty="0">
                <a:solidFill>
                  <a:srgbClr val="FFFF00"/>
                </a:solidFill>
                <a:latin typeface="Jokerman" pitchFamily="82" charset="0"/>
              </a:rPr>
            </a:br>
            <a:endParaRPr lang="en-IN" sz="3600" dirty="0">
              <a:solidFill>
                <a:srgbClr val="FFFF00"/>
              </a:solidFill>
              <a:latin typeface="Jokerman" pitchFamily="82" charset="0"/>
            </a:endParaRPr>
          </a:p>
        </p:txBody>
      </p:sp>
      <p:sp>
        <p:nvSpPr>
          <p:cNvPr id="3" name="Content Placeholder 2"/>
          <p:cNvSpPr>
            <a:spLocks noGrp="1"/>
          </p:cNvSpPr>
          <p:nvPr>
            <p:ph idx="1"/>
          </p:nvPr>
        </p:nvSpPr>
        <p:spPr>
          <a:xfrm>
            <a:off x="457200" y="1600200"/>
            <a:ext cx="8229600" cy="506916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r>
              <a:rPr lang="en-IN" sz="2800" dirty="0"/>
              <a:t>The main cells of the immune system are derived from the </a:t>
            </a:r>
            <a:r>
              <a:rPr lang="en-IN" sz="2800" b="1" dirty="0">
                <a:solidFill>
                  <a:srgbClr val="0070C0"/>
                </a:solidFill>
              </a:rPr>
              <a:t>lymphoid</a:t>
            </a:r>
            <a:r>
              <a:rPr lang="en-IN" sz="2800" dirty="0"/>
              <a:t> and </a:t>
            </a:r>
            <a:r>
              <a:rPr lang="en-IN" sz="2800" b="1" dirty="0">
                <a:solidFill>
                  <a:srgbClr val="0070C0"/>
                </a:solidFill>
              </a:rPr>
              <a:t>myeloid</a:t>
            </a:r>
            <a:r>
              <a:rPr lang="en-IN" sz="2800" dirty="0"/>
              <a:t> arms of the  hematopoietic system.</a:t>
            </a:r>
          </a:p>
          <a:p>
            <a:pPr marL="571500" lvl="0" indent="-571500" algn="just">
              <a:buFont typeface="+mj-lt"/>
              <a:buAutoNum type="romanUcPeriod"/>
            </a:pPr>
            <a:r>
              <a:rPr lang="en-IN" sz="2800" b="1" dirty="0">
                <a:solidFill>
                  <a:schemeClr val="accent4">
                    <a:lumMod val="50000"/>
                  </a:schemeClr>
                </a:solidFill>
              </a:rPr>
              <a:t>Mast cells</a:t>
            </a:r>
            <a:endParaRPr lang="en-IN" sz="2800" dirty="0">
              <a:solidFill>
                <a:schemeClr val="accent4">
                  <a:lumMod val="50000"/>
                </a:schemeClr>
              </a:solidFill>
            </a:endParaRPr>
          </a:p>
          <a:p>
            <a:pPr marL="571500" lvl="0" indent="-571500" algn="just">
              <a:buFont typeface="+mj-lt"/>
              <a:buAutoNum type="romanUcPeriod"/>
            </a:pPr>
            <a:r>
              <a:rPr lang="en-IN" sz="2800" b="1" dirty="0">
                <a:solidFill>
                  <a:schemeClr val="accent4">
                    <a:lumMod val="50000"/>
                  </a:schemeClr>
                </a:solidFill>
              </a:rPr>
              <a:t>Dermal </a:t>
            </a:r>
            <a:r>
              <a:rPr lang="en-IN" sz="2800" b="1" dirty="0" err="1">
                <a:solidFill>
                  <a:schemeClr val="accent4">
                    <a:lumMod val="50000"/>
                  </a:schemeClr>
                </a:solidFill>
              </a:rPr>
              <a:t>dendrocytes</a:t>
            </a:r>
            <a:endParaRPr lang="en-IN" sz="2800" dirty="0">
              <a:solidFill>
                <a:schemeClr val="accent4">
                  <a:lumMod val="50000"/>
                </a:schemeClr>
              </a:solidFill>
            </a:endParaRPr>
          </a:p>
          <a:p>
            <a:pPr marL="571500" lvl="0" indent="-571500" algn="just">
              <a:buFont typeface="+mj-lt"/>
              <a:buAutoNum type="romanUcPeriod"/>
            </a:pPr>
            <a:r>
              <a:rPr lang="en-IN" sz="2800" b="1" dirty="0">
                <a:solidFill>
                  <a:schemeClr val="accent4">
                    <a:lumMod val="50000"/>
                  </a:schemeClr>
                </a:solidFill>
              </a:rPr>
              <a:t>Peripheral </a:t>
            </a:r>
            <a:r>
              <a:rPr lang="en-IN" sz="2800" b="1" dirty="0" err="1">
                <a:solidFill>
                  <a:schemeClr val="accent4">
                    <a:lumMod val="50000"/>
                  </a:schemeClr>
                </a:solidFill>
              </a:rPr>
              <a:t>dendritic</a:t>
            </a:r>
            <a:r>
              <a:rPr lang="en-IN" sz="2800" b="1" dirty="0">
                <a:solidFill>
                  <a:schemeClr val="accent4">
                    <a:lumMod val="50000"/>
                  </a:schemeClr>
                </a:solidFill>
              </a:rPr>
              <a:t> cells</a:t>
            </a:r>
            <a:endParaRPr lang="en-IN" sz="2800" dirty="0">
              <a:solidFill>
                <a:schemeClr val="accent4">
                  <a:lumMod val="50000"/>
                </a:schemeClr>
              </a:solidFill>
            </a:endParaRPr>
          </a:p>
          <a:p>
            <a:pPr marL="571500" lvl="0" indent="-571500" algn="just">
              <a:buFont typeface="+mj-lt"/>
              <a:buAutoNum type="romanUcPeriod"/>
            </a:pPr>
            <a:r>
              <a:rPr lang="en-IN" sz="2800" b="1" dirty="0" err="1">
                <a:solidFill>
                  <a:schemeClr val="accent4">
                    <a:lumMod val="50000"/>
                  </a:schemeClr>
                </a:solidFill>
              </a:rPr>
              <a:t>Neutrophils</a:t>
            </a:r>
            <a:endParaRPr lang="en-IN" sz="2800" dirty="0">
              <a:solidFill>
                <a:schemeClr val="accent4">
                  <a:lumMod val="50000"/>
                </a:schemeClr>
              </a:solidFill>
            </a:endParaRPr>
          </a:p>
          <a:p>
            <a:pPr marL="571500" lvl="0" indent="-571500" algn="just">
              <a:buFont typeface="+mj-lt"/>
              <a:buAutoNum type="romanUcPeriod"/>
            </a:pPr>
            <a:r>
              <a:rPr lang="en-IN" sz="2800" b="1" dirty="0" err="1">
                <a:solidFill>
                  <a:schemeClr val="accent4">
                    <a:lumMod val="50000"/>
                  </a:schemeClr>
                </a:solidFill>
              </a:rPr>
              <a:t>Monocytes</a:t>
            </a:r>
            <a:r>
              <a:rPr lang="en-IN" sz="2800" b="1" dirty="0">
                <a:solidFill>
                  <a:schemeClr val="accent4">
                    <a:lumMod val="50000"/>
                  </a:schemeClr>
                </a:solidFill>
              </a:rPr>
              <a:t> /macrophages</a:t>
            </a:r>
            <a:endParaRPr lang="en-IN" sz="2800" dirty="0">
              <a:solidFill>
                <a:schemeClr val="accent4">
                  <a:lumMod val="50000"/>
                </a:schemeClr>
              </a:solidFill>
            </a:endParaRPr>
          </a:p>
          <a:p>
            <a:pPr marL="571500" lvl="0" indent="-571500" algn="just">
              <a:buFont typeface="+mj-lt"/>
              <a:buAutoNum type="romanUcPeriod"/>
            </a:pPr>
            <a:r>
              <a:rPr lang="en-IN" sz="2800" b="1" dirty="0">
                <a:solidFill>
                  <a:schemeClr val="accent4">
                    <a:lumMod val="50000"/>
                  </a:schemeClr>
                </a:solidFill>
              </a:rPr>
              <a:t>Lymphocytes</a:t>
            </a:r>
          </a:p>
          <a:p>
            <a:pPr marL="571500" indent="-571500" algn="just">
              <a:buFont typeface="+mj-lt"/>
              <a:buAutoNum type="romanUcPeriod"/>
            </a:pPr>
            <a:r>
              <a:rPr lang="en-IN" sz="2800" b="1" dirty="0">
                <a:solidFill>
                  <a:schemeClr val="accent4">
                    <a:lumMod val="50000"/>
                  </a:schemeClr>
                </a:solidFill>
              </a:rPr>
              <a:t>Natural killer (NK) cells</a:t>
            </a:r>
            <a:endParaRPr lang="en-IN" sz="2800" dirty="0">
              <a:solidFill>
                <a:schemeClr val="accent4">
                  <a:lumMod val="50000"/>
                </a:schemeClr>
              </a:solidFill>
            </a:endParaRPr>
          </a:p>
          <a:p>
            <a:pPr lvl="0" algn="just"/>
            <a:endParaRPr lang="en-IN" sz="2800" dirty="0"/>
          </a:p>
          <a:p>
            <a:pPr algn="just"/>
            <a:endParaRPr lang="en-IN" sz="2800" dirty="0"/>
          </a:p>
        </p:txBody>
      </p:sp>
      <p:sp>
        <p:nvSpPr>
          <p:cNvPr id="4" name="Slide Number Placeholder 3"/>
          <p:cNvSpPr>
            <a:spLocks noGrp="1"/>
          </p:cNvSpPr>
          <p:nvPr>
            <p:ph type="sldNum" sz="quarter" idx="12"/>
          </p:nvPr>
        </p:nvSpPr>
        <p:spPr/>
        <p:txBody>
          <a:bodyPr/>
          <a:lstStyle/>
          <a:p>
            <a:fld id="{8AED4ED4-FC85-493F-919F-5CF635EFA73B}" type="slidenum">
              <a:rPr lang="en-IN" smtClean="0"/>
              <a:pPr/>
              <a:t>13</a:t>
            </a:fld>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1187624" y="222749"/>
            <a:ext cx="6696744" cy="6446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8AED4ED4-FC85-493F-919F-5CF635EFA73B}" type="slidenum">
              <a:rPr lang="en-IN" smtClean="0"/>
              <a:pPr/>
              <a:t>14</a:t>
            </a:fld>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a:latin typeface="Times New Roman" panose="02020603050405020304" pitchFamily="18" charset="0"/>
                <a:cs typeface="Times New Roman" panose="02020603050405020304" pitchFamily="18" charset="0"/>
              </a:rPr>
              <a:t>Immune responses are </a:t>
            </a:r>
            <a:r>
              <a:rPr lang="en-US" sz="2800" dirty="0">
                <a:latin typeface="Times New Roman" panose="02020603050405020304" pitchFamily="18" charset="0"/>
                <a:cs typeface="Times New Roman" panose="02020603050405020304" pitchFamily="18" charset="0"/>
              </a:rPr>
              <a:t>complex biologic networks in which </a:t>
            </a:r>
            <a:r>
              <a:rPr lang="en-US" sz="2800" dirty="0">
                <a:solidFill>
                  <a:schemeClr val="bg1"/>
                </a:solidFill>
                <a:latin typeface="Times New Roman" panose="02020603050405020304" pitchFamily="18" charset="0"/>
                <a:cs typeface="Times New Roman" panose="02020603050405020304" pitchFamily="18" charset="0"/>
              </a:rPr>
              <a:t>PATHOGEN RECOGNITION, INNATE IMMUNITY, AND ADAPTIVE IMMUNITY </a:t>
            </a:r>
            <a:r>
              <a:rPr lang="en-US" sz="2800" dirty="0">
                <a:latin typeface="Times New Roman" panose="02020603050405020304" pitchFamily="18" charset="0"/>
                <a:cs typeface="Times New Roman" panose="02020603050405020304" pitchFamily="18" charset="0"/>
              </a:rPr>
              <a:t>are integrated and mutually </a:t>
            </a:r>
            <a:r>
              <a:rPr lang="en-IN" sz="2800" dirty="0">
                <a:latin typeface="Times New Roman" panose="02020603050405020304" pitchFamily="18" charset="0"/>
                <a:cs typeface="Times New Roman" panose="02020603050405020304" pitchFamily="18" charset="0"/>
              </a:rPr>
              <a:t>dependent.</a:t>
            </a:r>
          </a:p>
        </p:txBody>
      </p:sp>
      <p:sp>
        <p:nvSpPr>
          <p:cNvPr id="4" name="Slide Number Placeholder 3"/>
          <p:cNvSpPr>
            <a:spLocks noGrp="1"/>
          </p:cNvSpPr>
          <p:nvPr>
            <p:ph type="sldNum" sz="quarter" idx="12"/>
          </p:nvPr>
        </p:nvSpPr>
        <p:spPr/>
        <p:txBody>
          <a:bodyPr/>
          <a:lstStyle/>
          <a:p>
            <a:fld id="{8AED4ED4-FC85-493F-919F-5CF635EFA73B}" type="slidenum">
              <a:rPr lang="en-IN" smtClean="0"/>
              <a:pPr/>
              <a:t>15</a:t>
            </a:fld>
            <a:endParaRPr lang="en-IN" dirty="0"/>
          </a:p>
        </p:txBody>
      </p:sp>
    </p:spTree>
    <p:extLst>
      <p:ext uri="{BB962C8B-B14F-4D97-AF65-F5344CB8AC3E}">
        <p14:creationId xmlns:p14="http://schemas.microsoft.com/office/powerpoint/2010/main" val="199728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rot="20970260">
            <a:off x="107504" y="260648"/>
            <a:ext cx="5616624" cy="3384376"/>
          </a:xfrm>
          <a:prstGeom prst="irregularSeal1">
            <a:avLst/>
          </a:prstGeom>
          <a:solidFill>
            <a:schemeClr val="accent3">
              <a:lumMod val="60000"/>
              <a:lumOff val="40000"/>
              <a:alpha val="22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b="1" dirty="0">
                <a:solidFill>
                  <a:srgbClr val="FFFF00"/>
                </a:solidFill>
                <a:latin typeface="Lucida Handwriting" pitchFamily="66" charset="0"/>
              </a:rPr>
              <a:t>Innate immunity</a:t>
            </a:r>
          </a:p>
        </p:txBody>
      </p:sp>
      <p:sp>
        <p:nvSpPr>
          <p:cNvPr id="3" name="Slide Number Placeholder 2"/>
          <p:cNvSpPr>
            <a:spLocks noGrp="1"/>
          </p:cNvSpPr>
          <p:nvPr>
            <p:ph type="sldNum" sz="quarter" idx="12"/>
          </p:nvPr>
        </p:nvSpPr>
        <p:spPr/>
        <p:txBody>
          <a:bodyPr/>
          <a:lstStyle/>
          <a:p>
            <a:fld id="{8AED4ED4-FC85-493F-919F-5CF635EFA73B}" type="slidenum">
              <a:rPr lang="en-IN" smtClean="0"/>
              <a:pPr/>
              <a:t>16</a:t>
            </a:fld>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a:latin typeface="Bell MT" pitchFamily="18" charset="0"/>
              </a:rPr>
              <a:t>The </a:t>
            </a:r>
            <a:r>
              <a:rPr lang="en-IN" sz="2800" b="1" dirty="0">
                <a:latin typeface="Bell MT" pitchFamily="18" charset="0"/>
              </a:rPr>
              <a:t>innate immune system</a:t>
            </a:r>
            <a:r>
              <a:rPr lang="en-IN" sz="2800" dirty="0">
                <a:latin typeface="Bell MT" pitchFamily="18" charset="0"/>
              </a:rPr>
              <a:t>, also known as </a:t>
            </a:r>
            <a:r>
              <a:rPr lang="en-IN" sz="2800" b="1" dirty="0">
                <a:latin typeface="Bell MT" pitchFamily="18" charset="0"/>
              </a:rPr>
              <a:t>non-specific immune system</a:t>
            </a:r>
            <a:r>
              <a:rPr lang="en-IN" sz="2800" dirty="0">
                <a:latin typeface="Bell MT" pitchFamily="18" charset="0"/>
              </a:rPr>
              <a:t> and first line of </a:t>
            </a:r>
            <a:r>
              <a:rPr lang="en-IN" sz="2800" dirty="0" err="1">
                <a:latin typeface="Bell MT" pitchFamily="18" charset="0"/>
              </a:rPr>
              <a:t>defense</a:t>
            </a:r>
            <a:r>
              <a:rPr lang="en-IN" sz="2800" dirty="0">
                <a:latin typeface="Bell MT" pitchFamily="18" charset="0"/>
              </a:rPr>
              <a:t>, is a subsystem of the overall immune system that comprises the cells and mechanisms that defend the host from infection by other organisms in a non-specific manner. </a:t>
            </a:r>
          </a:p>
        </p:txBody>
      </p:sp>
      <p:sp>
        <p:nvSpPr>
          <p:cNvPr id="4" name="Slide Number Placeholder 3"/>
          <p:cNvSpPr>
            <a:spLocks noGrp="1"/>
          </p:cNvSpPr>
          <p:nvPr>
            <p:ph type="sldNum" sz="quarter" idx="12"/>
          </p:nvPr>
        </p:nvSpPr>
        <p:spPr/>
        <p:txBody>
          <a:bodyPr/>
          <a:lstStyle/>
          <a:p>
            <a:fld id="{8AED4ED4-FC85-493F-919F-5CF635EFA73B}" type="slidenum">
              <a:rPr lang="en-IN" smtClean="0"/>
              <a:pPr/>
              <a:t>17</a:t>
            </a:fld>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dirty="0"/>
              <a:t>The recognition of </a:t>
            </a:r>
            <a:r>
              <a:rPr lang="en-US" dirty="0"/>
              <a:t>pathogenic microorganisms and the recruitment of effector cells (e.g., neutrophils) and molecules (e.g., the complement system) are central to effective innate immunity. </a:t>
            </a:r>
          </a:p>
        </p:txBody>
      </p:sp>
      <p:sp>
        <p:nvSpPr>
          <p:cNvPr id="4" name="Slide Number Placeholder 3"/>
          <p:cNvSpPr>
            <a:spLocks noGrp="1"/>
          </p:cNvSpPr>
          <p:nvPr>
            <p:ph type="sldNum" sz="quarter" idx="12"/>
          </p:nvPr>
        </p:nvSpPr>
        <p:spPr/>
        <p:txBody>
          <a:bodyPr/>
          <a:lstStyle/>
          <a:p>
            <a:fld id="{8AED4ED4-FC85-493F-919F-5CF635EFA73B}" type="slidenum">
              <a:rPr lang="en-IN" smtClean="0"/>
              <a:pPr/>
              <a:t>18</a:t>
            </a:fld>
            <a:endParaRPr lang="en-IN" dirty="0"/>
          </a:p>
        </p:txBody>
      </p:sp>
    </p:spTree>
    <p:extLst>
      <p:ext uri="{BB962C8B-B14F-4D97-AF65-F5344CB8AC3E}">
        <p14:creationId xmlns:p14="http://schemas.microsoft.com/office/powerpoint/2010/main" val="77479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lnSpc>
                <a:spcPct val="160000"/>
              </a:lnSpc>
            </a:pPr>
            <a:r>
              <a:rPr lang="en-US" dirty="0"/>
              <a:t>Innate immune responses are orchestrated by a broad range of cytokines, chemokines, and cell surface receptors, and the stimulation of innate immunity leads to a state of inflammation. </a:t>
            </a:r>
          </a:p>
          <a:p>
            <a:pPr algn="just">
              <a:lnSpc>
                <a:spcPct val="160000"/>
              </a:lnSpc>
            </a:pPr>
            <a:r>
              <a:rPr lang="en-US" dirty="0"/>
              <a:t>If innate immune responses fail to eliminate infection, then the effector cells of adaptive immune responses </a:t>
            </a:r>
            <a:r>
              <a:rPr lang="en-IN" dirty="0"/>
              <a:t>(lymphocytes) are activated.</a:t>
            </a:r>
          </a:p>
        </p:txBody>
      </p:sp>
      <p:sp>
        <p:nvSpPr>
          <p:cNvPr id="4" name="Slide Number Placeholder 3"/>
          <p:cNvSpPr>
            <a:spLocks noGrp="1"/>
          </p:cNvSpPr>
          <p:nvPr>
            <p:ph type="sldNum" sz="quarter" idx="12"/>
          </p:nvPr>
        </p:nvSpPr>
        <p:spPr/>
        <p:txBody>
          <a:bodyPr/>
          <a:lstStyle/>
          <a:p>
            <a:fld id="{8AED4ED4-FC85-493F-919F-5CF635EFA73B}" type="slidenum">
              <a:rPr lang="en-IN" smtClean="0"/>
              <a:pPr/>
              <a:t>19</a:t>
            </a:fld>
            <a:endParaRPr lang="en-IN" dirty="0"/>
          </a:p>
        </p:txBody>
      </p:sp>
    </p:spTree>
    <p:extLst>
      <p:ext uri="{BB962C8B-B14F-4D97-AF65-F5344CB8AC3E}">
        <p14:creationId xmlns:p14="http://schemas.microsoft.com/office/powerpoint/2010/main" val="45857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solidFill>
                  <a:schemeClr val="bg1"/>
                </a:solidFill>
                <a:latin typeface="Times New Roman" panose="02020603050405020304" pitchFamily="18" charset="0"/>
                <a:cs typeface="Times New Roman" panose="02020603050405020304" pitchFamily="18" charset="0"/>
              </a:rPr>
              <a:t>SPECIFIC LEARNING OBJECTIVES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177468"/>
              </p:ext>
            </p:extLst>
          </p:nvPr>
        </p:nvGraphicFramePr>
        <p:xfrm>
          <a:off x="457200" y="1600200"/>
          <a:ext cx="8229600" cy="3606800"/>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1604627006"/>
                    </a:ext>
                  </a:extLst>
                </a:gridCol>
                <a:gridCol w="2743200">
                  <a:extLst>
                    <a:ext uri="{9D8B030D-6E8A-4147-A177-3AD203B41FA5}">
                      <a16:colId xmlns:a16="http://schemas.microsoft.com/office/drawing/2014/main" val="3378361412"/>
                    </a:ext>
                  </a:extLst>
                </a:gridCol>
                <a:gridCol w="2743200">
                  <a:extLst>
                    <a:ext uri="{9D8B030D-6E8A-4147-A177-3AD203B41FA5}">
                      <a16:colId xmlns:a16="http://schemas.microsoft.com/office/drawing/2014/main" val="2051890652"/>
                    </a:ext>
                  </a:extLst>
                </a:gridCol>
              </a:tblGrid>
              <a:tr h="370840">
                <a:tc>
                  <a:txBody>
                    <a:bodyPr/>
                    <a:lstStyle/>
                    <a:p>
                      <a:r>
                        <a:rPr lang="en-IN" dirty="0"/>
                        <a:t>CORE AREAS</a:t>
                      </a:r>
                    </a:p>
                  </a:txBody>
                  <a:tcPr/>
                </a:tc>
                <a:tc>
                  <a:txBody>
                    <a:bodyPr/>
                    <a:lstStyle/>
                    <a:p>
                      <a:r>
                        <a:rPr lang="en-IN" dirty="0"/>
                        <a:t>DOMAIN</a:t>
                      </a:r>
                    </a:p>
                  </a:txBody>
                  <a:tcPr/>
                </a:tc>
                <a:tc>
                  <a:txBody>
                    <a:bodyPr/>
                    <a:lstStyle/>
                    <a:p>
                      <a:r>
                        <a:rPr lang="en-IN" dirty="0"/>
                        <a:t>CATEGORY</a:t>
                      </a:r>
                    </a:p>
                  </a:txBody>
                  <a:tcPr/>
                </a:tc>
                <a:extLst>
                  <a:ext uri="{0D108BD9-81ED-4DB2-BD59-A6C34878D82A}">
                    <a16:rowId xmlns:a16="http://schemas.microsoft.com/office/drawing/2014/main" val="2702913338"/>
                  </a:ext>
                </a:extLst>
              </a:tr>
              <a:tr h="370840">
                <a:tc>
                  <a:txBody>
                    <a:bodyPr/>
                    <a:lstStyle/>
                    <a:p>
                      <a:r>
                        <a:rPr lang="en-IN" dirty="0"/>
                        <a:t>Introduction </a:t>
                      </a:r>
                    </a:p>
                  </a:txBody>
                  <a:tcPr/>
                </a:tc>
                <a:tc>
                  <a:txBody>
                    <a:bodyPr/>
                    <a:lstStyle/>
                    <a:p>
                      <a:r>
                        <a:rPr lang="en-IN" dirty="0"/>
                        <a:t>AFFECTIVE</a:t>
                      </a:r>
                    </a:p>
                  </a:txBody>
                  <a:tcPr/>
                </a:tc>
                <a:tc>
                  <a:txBody>
                    <a:bodyPr/>
                    <a:lstStyle/>
                    <a:p>
                      <a:r>
                        <a:rPr lang="en-IN" dirty="0"/>
                        <a:t>DESIRE TO KNOW</a:t>
                      </a:r>
                    </a:p>
                  </a:txBody>
                  <a:tcPr/>
                </a:tc>
                <a:extLst>
                  <a:ext uri="{0D108BD9-81ED-4DB2-BD59-A6C34878D82A}">
                    <a16:rowId xmlns:a16="http://schemas.microsoft.com/office/drawing/2014/main" val="2502156633"/>
                  </a:ext>
                </a:extLst>
              </a:tr>
              <a:tr h="370840">
                <a:tc>
                  <a:txBody>
                    <a:bodyPr/>
                    <a:lstStyle/>
                    <a:p>
                      <a:r>
                        <a:rPr lang="en-IN" dirty="0"/>
                        <a:t>Definition </a:t>
                      </a:r>
                    </a:p>
                  </a:txBody>
                  <a:tcPr/>
                </a:tc>
                <a:tc>
                  <a:txBody>
                    <a:bodyPr/>
                    <a:lstStyle/>
                    <a:p>
                      <a:r>
                        <a:rPr lang="en-IN" dirty="0"/>
                        <a:t>COGNITIVE</a:t>
                      </a:r>
                    </a:p>
                  </a:txBody>
                  <a:tcPr/>
                </a:tc>
                <a:tc>
                  <a:txBody>
                    <a:bodyPr/>
                    <a:lstStyle/>
                    <a:p>
                      <a:r>
                        <a:rPr lang="en-IN" dirty="0"/>
                        <a:t>MUST TO KNOW</a:t>
                      </a:r>
                    </a:p>
                  </a:txBody>
                  <a:tcPr/>
                </a:tc>
                <a:extLst>
                  <a:ext uri="{0D108BD9-81ED-4DB2-BD59-A6C34878D82A}">
                    <a16:rowId xmlns:a16="http://schemas.microsoft.com/office/drawing/2014/main" val="3399458671"/>
                  </a:ext>
                </a:extLst>
              </a:tr>
              <a:tr h="370840">
                <a:tc>
                  <a:txBody>
                    <a:bodyPr/>
                    <a:lstStyle/>
                    <a:p>
                      <a:r>
                        <a:rPr lang="en-IN" dirty="0"/>
                        <a:t>Classification of immune response</a:t>
                      </a:r>
                    </a:p>
                  </a:txBody>
                  <a:tcPr/>
                </a:tc>
                <a:tc>
                  <a:txBody>
                    <a:bodyPr/>
                    <a:lstStyle/>
                    <a:p>
                      <a:r>
                        <a:rPr lang="en-IN" dirty="0"/>
                        <a:t>COGNITIVE</a:t>
                      </a:r>
                    </a:p>
                  </a:txBody>
                  <a:tcPr/>
                </a:tc>
                <a:tc>
                  <a:txBody>
                    <a:bodyPr/>
                    <a:lstStyle/>
                    <a:p>
                      <a:r>
                        <a:rPr lang="en-IN" dirty="0"/>
                        <a:t>MUST TO KNOW</a:t>
                      </a:r>
                    </a:p>
                  </a:txBody>
                  <a:tcPr/>
                </a:tc>
                <a:extLst>
                  <a:ext uri="{0D108BD9-81ED-4DB2-BD59-A6C34878D82A}">
                    <a16:rowId xmlns:a16="http://schemas.microsoft.com/office/drawing/2014/main" val="2104929706"/>
                  </a:ext>
                </a:extLst>
              </a:tr>
              <a:tr h="370840">
                <a:tc>
                  <a:txBody>
                    <a:bodyPr/>
                    <a:lstStyle/>
                    <a:p>
                      <a:r>
                        <a:rPr lang="en-IN" dirty="0"/>
                        <a:t>Organs of immune system</a:t>
                      </a:r>
                    </a:p>
                  </a:txBody>
                  <a:tcPr/>
                </a:tc>
                <a:tc>
                  <a:txBody>
                    <a:bodyPr/>
                    <a:lstStyle/>
                    <a:p>
                      <a:r>
                        <a:rPr lang="en-IN" dirty="0"/>
                        <a:t>AFFECTIVE</a:t>
                      </a:r>
                    </a:p>
                  </a:txBody>
                  <a:tcPr/>
                </a:tc>
                <a:tc>
                  <a:txBody>
                    <a:bodyPr/>
                    <a:lstStyle/>
                    <a:p>
                      <a:r>
                        <a:rPr lang="en-IN" dirty="0"/>
                        <a:t>DESIRE TO KNOW</a:t>
                      </a:r>
                    </a:p>
                  </a:txBody>
                  <a:tcPr/>
                </a:tc>
                <a:extLst>
                  <a:ext uri="{0D108BD9-81ED-4DB2-BD59-A6C34878D82A}">
                    <a16:rowId xmlns:a16="http://schemas.microsoft.com/office/drawing/2014/main" val="1424582992"/>
                  </a:ext>
                </a:extLst>
              </a:tr>
              <a:tr h="370840">
                <a:tc>
                  <a:txBody>
                    <a:bodyPr/>
                    <a:lstStyle/>
                    <a:p>
                      <a:r>
                        <a:rPr lang="en-IN" dirty="0"/>
                        <a:t>Cells of immune system</a:t>
                      </a:r>
                    </a:p>
                  </a:txBody>
                  <a:tcPr/>
                </a:tc>
                <a:tc>
                  <a:txBody>
                    <a:bodyPr/>
                    <a:lstStyle/>
                    <a:p>
                      <a:r>
                        <a:rPr lang="en-IN" dirty="0"/>
                        <a:t>COGNITIVE</a:t>
                      </a:r>
                    </a:p>
                  </a:txBody>
                  <a:tcPr/>
                </a:tc>
                <a:tc>
                  <a:txBody>
                    <a:bodyPr/>
                    <a:lstStyle/>
                    <a:p>
                      <a:r>
                        <a:rPr lang="en-IN" dirty="0"/>
                        <a:t>MUST TO KNOW</a:t>
                      </a:r>
                    </a:p>
                  </a:txBody>
                  <a:tcPr/>
                </a:tc>
                <a:extLst>
                  <a:ext uri="{0D108BD9-81ED-4DB2-BD59-A6C34878D82A}">
                    <a16:rowId xmlns:a16="http://schemas.microsoft.com/office/drawing/2014/main" val="4267778390"/>
                  </a:ext>
                </a:extLst>
              </a:tr>
              <a:tr h="370840">
                <a:tc>
                  <a:txBody>
                    <a:bodyPr/>
                    <a:lstStyle/>
                    <a:p>
                      <a:r>
                        <a:rPr lang="en-IN" dirty="0"/>
                        <a:t>Innate immune system</a:t>
                      </a:r>
                    </a:p>
                  </a:txBody>
                  <a:tcPr/>
                </a:tc>
                <a:tc>
                  <a:txBody>
                    <a:bodyPr/>
                    <a:lstStyle/>
                    <a:p>
                      <a:r>
                        <a:rPr lang="en-IN" dirty="0"/>
                        <a:t>COGNITIVE</a:t>
                      </a:r>
                    </a:p>
                  </a:txBody>
                  <a:tcPr/>
                </a:tc>
                <a:tc>
                  <a:txBody>
                    <a:bodyPr/>
                    <a:lstStyle/>
                    <a:p>
                      <a:r>
                        <a:rPr lang="en-IN" dirty="0"/>
                        <a:t>MUST TO KNOW</a:t>
                      </a:r>
                    </a:p>
                  </a:txBody>
                  <a:tcPr/>
                </a:tc>
                <a:extLst>
                  <a:ext uri="{0D108BD9-81ED-4DB2-BD59-A6C34878D82A}">
                    <a16:rowId xmlns:a16="http://schemas.microsoft.com/office/drawing/2014/main" val="4183258839"/>
                  </a:ext>
                </a:extLst>
              </a:tr>
              <a:tr h="370840">
                <a:tc>
                  <a:txBody>
                    <a:bodyPr/>
                    <a:lstStyle/>
                    <a:p>
                      <a:r>
                        <a:rPr lang="en-IN" dirty="0"/>
                        <a:t>Complement system</a:t>
                      </a:r>
                    </a:p>
                  </a:txBody>
                  <a:tcPr/>
                </a:tc>
                <a:tc>
                  <a:txBody>
                    <a:bodyPr/>
                    <a:lstStyle/>
                    <a:p>
                      <a:r>
                        <a:rPr lang="en-IN" dirty="0"/>
                        <a:t>COGNITIVE</a:t>
                      </a:r>
                    </a:p>
                  </a:txBody>
                  <a:tcPr/>
                </a:tc>
                <a:tc>
                  <a:txBody>
                    <a:bodyPr/>
                    <a:lstStyle/>
                    <a:p>
                      <a:r>
                        <a:rPr lang="en-IN" dirty="0"/>
                        <a:t>MUST TO KNOW</a:t>
                      </a:r>
                    </a:p>
                  </a:txBody>
                  <a:tcPr/>
                </a:tc>
                <a:extLst>
                  <a:ext uri="{0D108BD9-81ED-4DB2-BD59-A6C34878D82A}">
                    <a16:rowId xmlns:a16="http://schemas.microsoft.com/office/drawing/2014/main" val="373907815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Neutrophils</a:t>
                      </a:r>
                    </a:p>
                  </a:txBody>
                  <a:tcPr/>
                </a:tc>
                <a:tc>
                  <a:txBody>
                    <a:bodyPr/>
                    <a:lstStyle/>
                    <a:p>
                      <a:r>
                        <a:rPr lang="en-IN" dirty="0"/>
                        <a:t>COGNITIVE</a:t>
                      </a:r>
                    </a:p>
                  </a:txBody>
                  <a:tcPr/>
                </a:tc>
                <a:tc>
                  <a:txBody>
                    <a:bodyPr/>
                    <a:lstStyle/>
                    <a:p>
                      <a:r>
                        <a:rPr lang="en-IN" dirty="0"/>
                        <a:t>MUST TO KNOW</a:t>
                      </a:r>
                    </a:p>
                  </a:txBody>
                  <a:tcPr/>
                </a:tc>
                <a:extLst>
                  <a:ext uri="{0D108BD9-81ED-4DB2-BD59-A6C34878D82A}">
                    <a16:rowId xmlns:a16="http://schemas.microsoft.com/office/drawing/2014/main" val="1773419477"/>
                  </a:ext>
                </a:extLst>
              </a:tr>
            </a:tbl>
          </a:graphicData>
        </a:graphic>
      </p:graphicFrame>
      <p:sp>
        <p:nvSpPr>
          <p:cNvPr id="4" name="Slide Number Placeholder 3"/>
          <p:cNvSpPr>
            <a:spLocks noGrp="1"/>
          </p:cNvSpPr>
          <p:nvPr>
            <p:ph type="sldNum" sz="quarter" idx="12"/>
          </p:nvPr>
        </p:nvSpPr>
        <p:spPr/>
        <p:txBody>
          <a:bodyPr/>
          <a:lstStyle/>
          <a:p>
            <a:fld id="{8AED4ED4-FC85-493F-919F-5CF635EFA73B}" type="slidenum">
              <a:rPr lang="en-IN" smtClean="0"/>
              <a:pPr/>
              <a:t>2</a:t>
            </a:fld>
            <a:endParaRPr lang="en-IN" dirty="0"/>
          </a:p>
        </p:txBody>
      </p:sp>
    </p:spTree>
    <p:extLst>
      <p:ext uri="{BB962C8B-B14F-4D97-AF65-F5344CB8AC3E}">
        <p14:creationId xmlns:p14="http://schemas.microsoft.com/office/powerpoint/2010/main" val="24980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a:latin typeface="Bell MT" pitchFamily="18" charset="0"/>
              </a:rPr>
              <a:t>The recognition of infectious agents in innate immunity is mediated by </a:t>
            </a:r>
            <a:r>
              <a:rPr lang="en-IN" sz="2800" dirty="0" err="1">
                <a:latin typeface="Bell MT" pitchFamily="18" charset="0"/>
              </a:rPr>
              <a:t>germline</a:t>
            </a:r>
            <a:r>
              <a:rPr lang="en-IN" sz="2800" dirty="0">
                <a:latin typeface="Bell MT" pitchFamily="18" charset="0"/>
              </a:rPr>
              <a:t>-encoded receptors called </a:t>
            </a:r>
            <a:r>
              <a:rPr lang="en-IN" sz="2800" b="1" dirty="0">
                <a:latin typeface="Bell MT" pitchFamily="18" charset="0"/>
              </a:rPr>
              <a:t>pattern recognition receptors (PRRs).</a:t>
            </a:r>
            <a:r>
              <a:rPr lang="en-IN" sz="2800" dirty="0">
                <a:latin typeface="Bell MT" pitchFamily="18" charset="0"/>
              </a:rPr>
              <a:t> </a:t>
            </a:r>
          </a:p>
        </p:txBody>
      </p:sp>
      <p:pic>
        <p:nvPicPr>
          <p:cNvPr id="4" name="Picture 3"/>
          <p:cNvPicPr/>
          <p:nvPr/>
        </p:nvPicPr>
        <p:blipFill>
          <a:blip r:embed="rId2" cstate="print"/>
          <a:srcRect/>
          <a:stretch>
            <a:fillRect/>
          </a:stretch>
        </p:blipFill>
        <p:spPr bwMode="auto">
          <a:xfrm>
            <a:off x="2843808" y="3933056"/>
            <a:ext cx="5947534" cy="2736304"/>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8AED4ED4-FC85-493F-919F-5CF635EFA73B}" type="slidenum">
              <a:rPr lang="en-IN" smtClean="0"/>
              <a:pPr/>
              <a:t>20</a:t>
            </a:fld>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85000" lnSpcReduction="10000"/>
          </a:bodyPr>
          <a:lstStyle/>
          <a:p>
            <a:pPr algn="just">
              <a:lnSpc>
                <a:spcPct val="150000"/>
              </a:lnSpc>
            </a:pPr>
            <a:r>
              <a:rPr lang="en-IN" sz="2800" dirty="0">
                <a:latin typeface="Bell MT" pitchFamily="18" charset="0"/>
              </a:rPr>
              <a:t>These receptors generally recognize conserved features of infectious agents that are often shared by different classes of microbes, these microbial features are called </a:t>
            </a:r>
            <a:r>
              <a:rPr lang="en-IN" sz="2800" b="1" dirty="0">
                <a:latin typeface="Bell MT" pitchFamily="18" charset="0"/>
              </a:rPr>
              <a:t>pathogen-associated molecular patterns (PAMPs).</a:t>
            </a:r>
            <a:r>
              <a:rPr lang="en-IN" sz="2800" dirty="0">
                <a:latin typeface="Bell MT" pitchFamily="18" charset="0"/>
              </a:rPr>
              <a:t> </a:t>
            </a:r>
          </a:p>
          <a:p>
            <a:pPr algn="just">
              <a:lnSpc>
                <a:spcPct val="150000"/>
              </a:lnSpc>
            </a:pPr>
            <a:r>
              <a:rPr lang="en-IN" sz="2800" dirty="0">
                <a:latin typeface="Bell MT" pitchFamily="18" charset="0"/>
              </a:rPr>
              <a:t>PAMPs directly or indirectly stimulate innate immune responses by acting as agonists for PRRs.</a:t>
            </a:r>
          </a:p>
          <a:p>
            <a:pPr algn="just">
              <a:lnSpc>
                <a:spcPct val="150000"/>
              </a:lnSpc>
              <a:buNone/>
            </a:pPr>
            <a:r>
              <a:rPr lang="en-IN" sz="2800" i="1" dirty="0">
                <a:latin typeface="Bell MT" pitchFamily="18" charset="0"/>
              </a:rPr>
              <a:t>														</a:t>
            </a:r>
            <a:r>
              <a:rPr lang="en-IN" sz="2800" i="1" dirty="0" err="1">
                <a:solidFill>
                  <a:srgbClr val="0070C0"/>
                </a:solidFill>
                <a:latin typeface="Bell MT" pitchFamily="18" charset="0"/>
              </a:rPr>
              <a:t>Janeway</a:t>
            </a:r>
            <a:r>
              <a:rPr lang="en-IN" sz="2800" i="1" dirty="0">
                <a:solidFill>
                  <a:srgbClr val="0070C0"/>
                </a:solidFill>
                <a:latin typeface="Bell MT" pitchFamily="18" charset="0"/>
              </a:rPr>
              <a:t>, C.A. Jr., 1989</a:t>
            </a:r>
            <a:endParaRPr lang="en-IN" sz="2800" dirty="0">
              <a:solidFill>
                <a:srgbClr val="0070C0"/>
              </a:solidFill>
              <a:latin typeface="Bell MT" pitchFamily="18" charset="0"/>
            </a:endParaRP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21</a:t>
            </a:fld>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SALIVA</a:t>
            </a:r>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Saliva, has an important role in the maintenance of oral and dental health. </a:t>
            </a:r>
          </a:p>
          <a:p>
            <a:pPr algn="just">
              <a:lnSpc>
                <a:spcPct val="150000"/>
              </a:lnSpc>
            </a:pPr>
            <a:r>
              <a:rPr lang="en-US" sz="2800" dirty="0">
                <a:latin typeface="Times New Roman" panose="02020603050405020304" pitchFamily="18" charset="0"/>
                <a:cs typeface="Times New Roman" panose="02020603050405020304" pitchFamily="18" charset="0"/>
              </a:rPr>
              <a:t>The action of shear forces associated with saliva flow is important for preventing the attachment of bacteria to the dentition and oral mucosal surfaces</a:t>
            </a:r>
            <a:endParaRPr lang="en-IN"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22</a:t>
            </a:fld>
            <a:endParaRPr lang="en-IN" dirty="0"/>
          </a:p>
        </p:txBody>
      </p:sp>
    </p:spTree>
    <p:extLst>
      <p:ext uri="{BB962C8B-B14F-4D97-AF65-F5344CB8AC3E}">
        <p14:creationId xmlns:p14="http://schemas.microsoft.com/office/powerpoint/2010/main" val="131088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IN" dirty="0"/>
              <a:t>Human saliva </a:t>
            </a:r>
            <a:r>
              <a:rPr lang="en-US" dirty="0"/>
              <a:t>also contains numerous molecular components that contribute to host defenses against bacterial colonization and periodontal disease</a:t>
            </a:r>
            <a:endParaRPr lang="en-IN" dirty="0"/>
          </a:p>
        </p:txBody>
      </p:sp>
      <p:sp>
        <p:nvSpPr>
          <p:cNvPr id="4" name="Slide Number Placeholder 3"/>
          <p:cNvSpPr>
            <a:spLocks noGrp="1"/>
          </p:cNvSpPr>
          <p:nvPr>
            <p:ph type="sldNum" sz="quarter" idx="12"/>
          </p:nvPr>
        </p:nvSpPr>
        <p:spPr/>
        <p:txBody>
          <a:bodyPr/>
          <a:lstStyle/>
          <a:p>
            <a:fld id="{8AED4ED4-FC85-493F-919F-5CF635EFA73B}" type="slidenum">
              <a:rPr lang="en-IN" smtClean="0"/>
              <a:pPr/>
              <a:t>23</a:t>
            </a:fld>
            <a:endParaRPr lang="en-IN" dirty="0"/>
          </a:p>
        </p:txBody>
      </p:sp>
    </p:spTree>
    <p:extLst>
      <p:ext uri="{BB962C8B-B14F-4D97-AF65-F5344CB8AC3E}">
        <p14:creationId xmlns:p14="http://schemas.microsoft.com/office/powerpoint/2010/main" val="181206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a:blip r:embed="rId2"/>
          <a:stretch>
            <a:fillRect/>
          </a:stretch>
        </p:blipFill>
        <p:spPr>
          <a:xfrm>
            <a:off x="353580" y="1772816"/>
            <a:ext cx="8466892" cy="3600400"/>
          </a:xfrm>
          <a:prstGeom prst="rect">
            <a:avLst/>
          </a:prstGeom>
        </p:spPr>
      </p:pic>
      <p:sp>
        <p:nvSpPr>
          <p:cNvPr id="4" name="Slide Number Placeholder 3"/>
          <p:cNvSpPr>
            <a:spLocks noGrp="1"/>
          </p:cNvSpPr>
          <p:nvPr>
            <p:ph type="sldNum" sz="quarter" idx="12"/>
          </p:nvPr>
        </p:nvSpPr>
        <p:spPr/>
        <p:txBody>
          <a:bodyPr/>
          <a:lstStyle/>
          <a:p>
            <a:fld id="{8AED4ED4-FC85-493F-919F-5CF635EFA73B}" type="slidenum">
              <a:rPr lang="en-IN" smtClean="0"/>
              <a:pPr/>
              <a:t>24</a:t>
            </a:fld>
            <a:endParaRPr lang="en-IN" dirty="0"/>
          </a:p>
        </p:txBody>
      </p:sp>
    </p:spTree>
    <p:extLst>
      <p:ext uri="{BB962C8B-B14F-4D97-AF65-F5344CB8AC3E}">
        <p14:creationId xmlns:p14="http://schemas.microsoft.com/office/powerpoint/2010/main" val="390412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EPITHELIAL TISSUES</a:t>
            </a:r>
            <a:endParaRPr lang="en-IN" sz="3600"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lgn="just">
              <a:lnSpc>
                <a:spcPct val="160000"/>
              </a:lnSpc>
            </a:pPr>
            <a:r>
              <a:rPr lang="en-US" dirty="0">
                <a:latin typeface="Times New Roman" panose="02020603050405020304" pitchFamily="18" charset="0"/>
                <a:cs typeface="Times New Roman" panose="02020603050405020304" pitchFamily="18" charset="0"/>
              </a:rPr>
              <a:t>The epithelial tissues play a key role in host defense because they are the main site of the initial interactions between plaque bacteria and the host, and they are also the site of the invasion of microbial pathogens. </a:t>
            </a:r>
          </a:p>
          <a:p>
            <a:pPr algn="just">
              <a:lnSpc>
                <a:spcPct val="160000"/>
              </a:lnSpc>
            </a:pPr>
            <a:r>
              <a:rPr lang="en-US" dirty="0">
                <a:latin typeface="Times New Roman" panose="02020603050405020304" pitchFamily="18" charset="0"/>
                <a:cs typeface="Times New Roman" panose="02020603050405020304" pitchFamily="18" charset="0"/>
              </a:rPr>
              <a:t>The keratinized epithelium of the </a:t>
            </a:r>
            <a:r>
              <a:rPr lang="en-US" dirty="0" err="1">
                <a:latin typeface="Times New Roman" panose="02020603050405020304" pitchFamily="18" charset="0"/>
                <a:cs typeface="Times New Roman" panose="02020603050405020304" pitchFamily="18" charset="0"/>
              </a:rPr>
              <a:t>sulcular</a:t>
            </a:r>
            <a:r>
              <a:rPr lang="en-US" dirty="0">
                <a:latin typeface="Times New Roman" panose="02020603050405020304" pitchFamily="18" charset="0"/>
                <a:cs typeface="Times New Roman" panose="02020603050405020304" pitchFamily="18" charset="0"/>
              </a:rPr>
              <a:t> and gingival epithelial tissues provides protection for the underlying periodontal tissue in addition to acting as a barrier against bacteria and their </a:t>
            </a:r>
            <a:r>
              <a:rPr lang="en-IN" dirty="0">
                <a:latin typeface="Times New Roman" panose="02020603050405020304" pitchFamily="18" charset="0"/>
                <a:cs typeface="Times New Roman" panose="02020603050405020304" pitchFamily="18" charset="0"/>
              </a:rPr>
              <a:t>products.</a:t>
            </a:r>
          </a:p>
        </p:txBody>
      </p:sp>
      <p:sp>
        <p:nvSpPr>
          <p:cNvPr id="4" name="Slide Number Placeholder 3"/>
          <p:cNvSpPr>
            <a:spLocks noGrp="1"/>
          </p:cNvSpPr>
          <p:nvPr>
            <p:ph type="sldNum" sz="quarter" idx="12"/>
          </p:nvPr>
        </p:nvSpPr>
        <p:spPr/>
        <p:txBody>
          <a:bodyPr/>
          <a:lstStyle/>
          <a:p>
            <a:fld id="{8AED4ED4-FC85-493F-919F-5CF635EFA73B}" type="slidenum">
              <a:rPr lang="en-IN" smtClean="0"/>
              <a:pPr/>
              <a:t>25</a:t>
            </a:fld>
            <a:endParaRPr lang="en-IN" dirty="0"/>
          </a:p>
        </p:txBody>
      </p:sp>
    </p:spTree>
    <p:extLst>
      <p:ext uri="{BB962C8B-B14F-4D97-AF65-F5344CB8AC3E}">
        <p14:creationId xmlns:p14="http://schemas.microsoft.com/office/powerpoint/2010/main" val="343080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sz="2800" dirty="0">
                <a:latin typeface="Times New Roman" panose="02020603050405020304" pitchFamily="18" charset="0"/>
                <a:cs typeface="Times New Roman" panose="02020603050405020304" pitchFamily="18" charset="0"/>
              </a:rPr>
              <a:t>By contrast, the junctional epithelium has significant intercellular spaces, it is not keratinized, and it exhibits a higher cellular turnover rate. These properties render the junctional epithelium permeable, thereby allowing for the inward movement of microbes and their products and the outward movement of GCF and the cells and molecules of innate immunity. Furthermore, the spaces between the cells of the junctional epithelium widen with inflammation, which results in increased GCF flow</a:t>
            </a:r>
            <a:endParaRPr lang="en-IN"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26</a:t>
            </a:fld>
            <a:endParaRPr lang="en-IN" dirty="0"/>
          </a:p>
        </p:txBody>
      </p:sp>
    </p:spTree>
    <p:extLst>
      <p:ext uri="{BB962C8B-B14F-4D97-AF65-F5344CB8AC3E}">
        <p14:creationId xmlns:p14="http://schemas.microsoft.com/office/powerpoint/2010/main" val="172656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Epithelial cells also constitutively express antimicrobial peptides, and the synthesis and secretion of these molecules is up-regulated in response to periodontal bacteria. </a:t>
            </a:r>
          </a:p>
        </p:txBody>
      </p:sp>
      <p:sp>
        <p:nvSpPr>
          <p:cNvPr id="4" name="Slide Number Placeholder 3"/>
          <p:cNvSpPr>
            <a:spLocks noGrp="1"/>
          </p:cNvSpPr>
          <p:nvPr>
            <p:ph type="sldNum" sz="quarter" idx="12"/>
          </p:nvPr>
        </p:nvSpPr>
        <p:spPr/>
        <p:txBody>
          <a:bodyPr/>
          <a:lstStyle/>
          <a:p>
            <a:fld id="{8AED4ED4-FC85-493F-919F-5CF635EFA73B}" type="slidenum">
              <a:rPr lang="en-IN" smtClean="0"/>
              <a:pPr/>
              <a:t>27</a:t>
            </a:fld>
            <a:endParaRPr lang="en-IN" dirty="0"/>
          </a:p>
        </p:txBody>
      </p:sp>
    </p:spTree>
    <p:extLst>
      <p:ext uri="{BB962C8B-B14F-4D97-AF65-F5344CB8AC3E}">
        <p14:creationId xmlns:p14="http://schemas.microsoft.com/office/powerpoint/2010/main" val="2032831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Neutrophils are also a source of </a:t>
            </a:r>
            <a:r>
              <a:rPr lang="en-IN" sz="2800" dirty="0">
                <a:latin typeface="Times New Roman" panose="02020603050405020304" pitchFamily="18" charset="0"/>
                <a:cs typeface="Times New Roman" panose="02020603050405020304" pitchFamily="18" charset="0"/>
              </a:rPr>
              <a:t>antimicrobial peptides (i.e., </a:t>
            </a:r>
            <a:r>
              <a:rPr lang="el-GR" sz="2800" dirty="0">
                <a:latin typeface="Times New Roman" panose="02020603050405020304" pitchFamily="18" charset="0"/>
                <a:cs typeface="Times New Roman" panose="02020603050405020304" pitchFamily="18" charset="0"/>
              </a:rPr>
              <a:t>α-</a:t>
            </a:r>
            <a:r>
              <a:rPr lang="en-IN" sz="2800" dirty="0" err="1">
                <a:latin typeface="Times New Roman" panose="02020603050405020304" pitchFamily="18" charset="0"/>
                <a:cs typeface="Times New Roman" panose="02020603050405020304" pitchFamily="18" charset="0"/>
              </a:rPr>
              <a:t>defensins</a:t>
            </a:r>
            <a:r>
              <a:rPr lang="en-IN" sz="2800" dirty="0">
                <a:latin typeface="Times New Roman" panose="02020603050405020304" pitchFamily="18" charset="0"/>
                <a:cs typeface="Times New Roman" panose="02020603050405020304" pitchFamily="18" charset="0"/>
              </a:rPr>
              <a:t>). </a:t>
            </a:r>
          </a:p>
          <a:p>
            <a:pPr algn="just">
              <a:lnSpc>
                <a:spcPct val="150000"/>
              </a:lnSpc>
            </a:pPr>
            <a:r>
              <a:rPr lang="en-IN" sz="2800" dirty="0">
                <a:latin typeface="Times New Roman" panose="02020603050405020304" pitchFamily="18" charset="0"/>
                <a:cs typeface="Times New Roman" panose="02020603050405020304" pitchFamily="18" charset="0"/>
              </a:rPr>
              <a:t>Antimicrobial peptides are </a:t>
            </a:r>
            <a:r>
              <a:rPr lang="en-US" sz="2800" dirty="0">
                <a:latin typeface="Times New Roman" panose="02020603050405020304" pitchFamily="18" charset="0"/>
                <a:cs typeface="Times New Roman" panose="02020603050405020304" pitchFamily="18" charset="0"/>
              </a:rPr>
              <a:t>small, </a:t>
            </a:r>
            <a:r>
              <a:rPr lang="en-US" sz="2800" dirty="0" err="1">
                <a:latin typeface="Times New Roman" panose="02020603050405020304" pitchFamily="18" charset="0"/>
                <a:cs typeface="Times New Roman" panose="02020603050405020304" pitchFamily="18" charset="0"/>
              </a:rPr>
              <a:t>polycationic</a:t>
            </a:r>
            <a:r>
              <a:rPr lang="en-US" sz="2800" dirty="0">
                <a:latin typeface="Times New Roman" panose="02020603050405020304" pitchFamily="18" charset="0"/>
                <a:cs typeface="Times New Roman" panose="02020603050405020304" pitchFamily="18" charset="0"/>
              </a:rPr>
              <a:t> peptides that disrupt bacterial cell membranes and thereby directly kill bacteria with broad specificity.</a:t>
            </a:r>
            <a:endParaRPr lang="en-IN"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28</a:t>
            </a:fld>
            <a:endParaRPr lang="en-IN" dirty="0"/>
          </a:p>
        </p:txBody>
      </p:sp>
    </p:spTree>
    <p:extLst>
      <p:ext uri="{BB962C8B-B14F-4D97-AF65-F5344CB8AC3E}">
        <p14:creationId xmlns:p14="http://schemas.microsoft.com/office/powerpoint/2010/main" val="2273091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lnSpc>
                <a:spcPct val="150000"/>
              </a:lnSpc>
            </a:pPr>
            <a:r>
              <a:rPr lang="en-US" sz="2800" dirty="0">
                <a:latin typeface="Times New Roman" panose="02020603050405020304" pitchFamily="18" charset="0"/>
                <a:cs typeface="Times New Roman" panose="02020603050405020304" pitchFamily="18" charset="0"/>
              </a:rPr>
              <a:t>Epithelial cells that are directly stimulated with bacterial components and cytokines can produce MMPs, which contribute to a loss of connective tissue. Epithelial cells also secrete a range of cytokines in response to periodontal bacteria (e.g., </a:t>
            </a:r>
            <a:r>
              <a:rPr lang="en-US" sz="2800" i="1" dirty="0">
                <a:latin typeface="Times New Roman" panose="02020603050405020304" pitchFamily="18" charset="0"/>
                <a:cs typeface="Times New Roman" panose="02020603050405020304" pitchFamily="18" charset="0"/>
              </a:rPr>
              <a:t>P. </a:t>
            </a:r>
            <a:r>
              <a:rPr lang="en-US" sz="2800" i="1" dirty="0" err="1">
                <a:latin typeface="Times New Roman" panose="02020603050405020304" pitchFamily="18" charset="0"/>
                <a:cs typeface="Times New Roman" panose="02020603050405020304" pitchFamily="18" charset="0"/>
              </a:rPr>
              <a:t>gingivalis</a:t>
            </a:r>
            <a:r>
              <a:rPr lang="en-US" sz="2800" i="1" dirty="0">
                <a:latin typeface="Times New Roman" panose="02020603050405020304" pitchFamily="18" charset="0"/>
                <a:cs typeface="Times New Roman" panose="02020603050405020304" pitchFamily="18" charset="0"/>
              </a:rPr>
              <a:t>, A. </a:t>
            </a:r>
            <a:r>
              <a:rPr lang="en-US" sz="2800" i="1" dirty="0" err="1">
                <a:latin typeface="Times New Roman" panose="02020603050405020304" pitchFamily="18" charset="0"/>
                <a:cs typeface="Times New Roman" panose="02020603050405020304" pitchFamily="18" charset="0"/>
              </a:rPr>
              <a:t>actinomycetemcomitans</a:t>
            </a:r>
            <a:r>
              <a:rPr lang="en-US" sz="2800" i="1" dirty="0">
                <a:latin typeface="Times New Roman" panose="02020603050405020304" pitchFamily="18" charset="0"/>
                <a:cs typeface="Times New Roman" panose="02020603050405020304" pitchFamily="18" charset="0"/>
              </a:rPr>
              <a:t>, F. </a:t>
            </a:r>
            <a:r>
              <a:rPr lang="en-US" sz="2800" i="1" dirty="0" err="1">
                <a:latin typeface="Times New Roman" panose="02020603050405020304" pitchFamily="18" charset="0"/>
                <a:cs typeface="Times New Roman" panose="02020603050405020304" pitchFamily="18" charset="0"/>
              </a:rPr>
              <a:t>nucleatum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Prevotella</a:t>
            </a:r>
            <a:r>
              <a:rPr lang="en-US" sz="2800" i="1" dirty="0">
                <a:latin typeface="Times New Roman" panose="02020603050405020304" pitchFamily="18" charset="0"/>
                <a:cs typeface="Times New Roman" panose="02020603050405020304" pitchFamily="18" charset="0"/>
              </a:rPr>
              <a:t> intermedia</a:t>
            </a:r>
            <a:r>
              <a:rPr lang="en-US" sz="2800" dirty="0">
                <a:latin typeface="Times New Roman" panose="02020603050405020304" pitchFamily="18" charset="0"/>
                <a:cs typeface="Times New Roman" panose="02020603050405020304" pitchFamily="18" charset="0"/>
              </a:rPr>
              <a:t>), which signal immune responses. </a:t>
            </a:r>
            <a:endParaRPr lang="en-IN"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29</a:t>
            </a:fld>
            <a:endParaRPr lang="en-IN" dirty="0"/>
          </a:p>
        </p:txBody>
      </p:sp>
    </p:spTree>
    <p:extLst>
      <p:ext uri="{BB962C8B-B14F-4D97-AF65-F5344CB8AC3E}">
        <p14:creationId xmlns:p14="http://schemas.microsoft.com/office/powerpoint/2010/main" val="161556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6933456" cy="1143000"/>
          </a:xfrm>
        </p:spPr>
        <p:txBody>
          <a:bodyPr/>
          <a:lstStyle/>
          <a:p>
            <a:r>
              <a:rPr lang="en-IN" dirty="0">
                <a:latin typeface="Jokerman" pitchFamily="82" charset="0"/>
              </a:rPr>
              <a:t>CONTENTS- PART I</a:t>
            </a:r>
          </a:p>
        </p:txBody>
      </p:sp>
      <p:sp>
        <p:nvSpPr>
          <p:cNvPr id="3" name="Content Placeholder 2"/>
          <p:cNvSpPr>
            <a:spLocks noGrp="1"/>
          </p:cNvSpPr>
          <p:nvPr>
            <p:ph idx="1"/>
          </p:nvPr>
        </p:nvSpPr>
        <p:spPr>
          <a:xfrm>
            <a:off x="1763688" y="1412776"/>
            <a:ext cx="6923112" cy="4713387"/>
          </a:xfrm>
        </p:spPr>
        <p:txBody>
          <a:bodyPr>
            <a:normAutofit fontScale="92500" lnSpcReduction="10000"/>
          </a:bodyPr>
          <a:lstStyle/>
          <a:p>
            <a:pPr marL="571500" lvl="0" indent="-571500">
              <a:buFont typeface="+mj-lt"/>
              <a:buAutoNum type="romanUcPeriod"/>
            </a:pPr>
            <a:r>
              <a:rPr lang="en-IN" sz="2800" b="1" dirty="0">
                <a:solidFill>
                  <a:schemeClr val="bg1"/>
                </a:solidFill>
                <a:latin typeface="+mj-lt"/>
              </a:rPr>
              <a:t>Introduction </a:t>
            </a:r>
          </a:p>
          <a:p>
            <a:pPr marL="571500" lvl="0" indent="-571500">
              <a:buFont typeface="+mj-lt"/>
              <a:buAutoNum type="romanUcPeriod"/>
            </a:pPr>
            <a:r>
              <a:rPr lang="en-IN" sz="2800" b="1" dirty="0">
                <a:solidFill>
                  <a:schemeClr val="bg1"/>
                </a:solidFill>
                <a:latin typeface="+mj-lt"/>
              </a:rPr>
              <a:t>Definition </a:t>
            </a:r>
          </a:p>
          <a:p>
            <a:pPr marL="571500" lvl="0" indent="-571500">
              <a:buFont typeface="+mj-lt"/>
              <a:buAutoNum type="romanUcPeriod"/>
            </a:pPr>
            <a:r>
              <a:rPr lang="en-IN" sz="2800" b="1" dirty="0">
                <a:solidFill>
                  <a:schemeClr val="bg1"/>
                </a:solidFill>
                <a:latin typeface="+mj-lt"/>
              </a:rPr>
              <a:t>Classification of immune response</a:t>
            </a:r>
          </a:p>
          <a:p>
            <a:pPr marL="571500" lvl="0" indent="-571500">
              <a:buFont typeface="+mj-lt"/>
              <a:buAutoNum type="romanUcPeriod"/>
            </a:pPr>
            <a:r>
              <a:rPr lang="en-IN" sz="2800" b="1" dirty="0">
                <a:solidFill>
                  <a:schemeClr val="bg1"/>
                </a:solidFill>
                <a:latin typeface="+mj-lt"/>
              </a:rPr>
              <a:t>Organs of immune system</a:t>
            </a:r>
          </a:p>
          <a:p>
            <a:pPr marL="571500" lvl="0" indent="-571500">
              <a:buFont typeface="+mj-lt"/>
              <a:buAutoNum type="romanUcPeriod"/>
            </a:pPr>
            <a:r>
              <a:rPr lang="en-IN" sz="2800" b="1" dirty="0">
                <a:solidFill>
                  <a:schemeClr val="bg1"/>
                </a:solidFill>
                <a:latin typeface="+mj-lt"/>
              </a:rPr>
              <a:t>Cells of immune system</a:t>
            </a:r>
          </a:p>
          <a:p>
            <a:pPr marL="571500" lvl="0" indent="-571500">
              <a:buFont typeface="+mj-lt"/>
              <a:buAutoNum type="romanUcPeriod"/>
            </a:pPr>
            <a:r>
              <a:rPr lang="en-IN" sz="2800" b="1" dirty="0">
                <a:solidFill>
                  <a:schemeClr val="bg1"/>
                </a:solidFill>
                <a:latin typeface="+mj-lt"/>
              </a:rPr>
              <a:t>Innate immune system</a:t>
            </a:r>
          </a:p>
          <a:p>
            <a:pPr marL="971550" lvl="1" indent="-571500">
              <a:buFont typeface="+mj-lt"/>
              <a:buAutoNum type="arabicParenR"/>
            </a:pPr>
            <a:r>
              <a:rPr lang="en-IN" b="1" dirty="0">
                <a:solidFill>
                  <a:schemeClr val="bg1"/>
                </a:solidFill>
              </a:rPr>
              <a:t>Complement system</a:t>
            </a:r>
          </a:p>
          <a:p>
            <a:pPr marL="971550" lvl="1" indent="-571500">
              <a:buFont typeface="+mj-lt"/>
              <a:buAutoNum type="arabicParenR"/>
            </a:pPr>
            <a:r>
              <a:rPr lang="en-IN" b="1" dirty="0">
                <a:solidFill>
                  <a:schemeClr val="bg1"/>
                </a:solidFill>
              </a:rPr>
              <a:t>Neutrophils</a:t>
            </a:r>
            <a:endParaRPr lang="en-IN" sz="2800" b="1" dirty="0">
              <a:solidFill>
                <a:schemeClr val="bg1"/>
              </a:solidFill>
              <a:latin typeface="+mj-lt"/>
            </a:endParaRPr>
          </a:p>
          <a:p>
            <a:pPr marL="571500" lvl="0" indent="-571500">
              <a:buFont typeface="+mj-lt"/>
              <a:buAutoNum type="romanUcPeriod"/>
            </a:pPr>
            <a:r>
              <a:rPr lang="en-IN" sz="2800" b="1" dirty="0">
                <a:solidFill>
                  <a:schemeClr val="bg1"/>
                </a:solidFill>
                <a:latin typeface="+mj-lt"/>
              </a:rPr>
              <a:t>Summary</a:t>
            </a:r>
          </a:p>
          <a:p>
            <a:pPr marL="571500" lvl="0" indent="-571500">
              <a:buFont typeface="+mj-lt"/>
              <a:buAutoNum type="romanUcPeriod"/>
            </a:pPr>
            <a:r>
              <a:rPr lang="en-IN" sz="2800" b="1" dirty="0">
                <a:solidFill>
                  <a:schemeClr val="bg1"/>
                </a:solidFill>
                <a:latin typeface="+mj-lt"/>
              </a:rPr>
              <a:t>References</a:t>
            </a:r>
          </a:p>
          <a:p>
            <a:pPr marL="400050" lvl="1" indent="0">
              <a:buNone/>
            </a:pPr>
            <a:endParaRPr lang="en-IN" b="1" dirty="0">
              <a:solidFill>
                <a:schemeClr val="bg1"/>
              </a:solidFill>
              <a:latin typeface="+mj-lt"/>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3</a:t>
            </a:fld>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These include the </a:t>
            </a:r>
            <a:r>
              <a:rPr lang="en-US" sz="2800" dirty="0" err="1">
                <a:latin typeface="Times New Roman" panose="02020603050405020304" pitchFamily="18" charset="0"/>
                <a:cs typeface="Times New Roman" panose="02020603050405020304" pitchFamily="18" charset="0"/>
              </a:rPr>
              <a:t>proinflammatory</a:t>
            </a:r>
            <a:r>
              <a:rPr lang="en-US" sz="2800" dirty="0">
                <a:latin typeface="Times New Roman" panose="02020603050405020304" pitchFamily="18" charset="0"/>
                <a:cs typeface="Times New Roman" panose="02020603050405020304" pitchFamily="18" charset="0"/>
              </a:rPr>
              <a:t> cytokines IL-1β, TNF-α, and IL-6, as well as the chemokine IL-8 (CXCL8) and the monocyte chemoattractant protein-1, which serve to signal neutrophil and monocyte migration from the vasculature into the periodontal </a:t>
            </a:r>
            <a:r>
              <a:rPr lang="en-IN" sz="2800" dirty="0">
                <a:latin typeface="Times New Roman" panose="02020603050405020304" pitchFamily="18" charset="0"/>
                <a:cs typeface="Times New Roman" panose="02020603050405020304" pitchFamily="18" charset="0"/>
              </a:rPr>
              <a:t>tissue.</a:t>
            </a:r>
          </a:p>
        </p:txBody>
      </p:sp>
      <p:sp>
        <p:nvSpPr>
          <p:cNvPr id="4" name="Slide Number Placeholder 3"/>
          <p:cNvSpPr>
            <a:spLocks noGrp="1"/>
          </p:cNvSpPr>
          <p:nvPr>
            <p:ph type="sldNum" sz="quarter" idx="12"/>
          </p:nvPr>
        </p:nvSpPr>
        <p:spPr/>
        <p:txBody>
          <a:bodyPr/>
          <a:lstStyle/>
          <a:p>
            <a:fld id="{8AED4ED4-FC85-493F-919F-5CF635EFA73B}" type="slidenum">
              <a:rPr lang="en-IN" smtClean="0"/>
              <a:pPr/>
              <a:t>30</a:t>
            </a:fld>
            <a:endParaRPr lang="en-IN" dirty="0"/>
          </a:p>
        </p:txBody>
      </p:sp>
    </p:spTree>
    <p:extLst>
      <p:ext uri="{BB962C8B-B14F-4D97-AF65-F5344CB8AC3E}">
        <p14:creationId xmlns:p14="http://schemas.microsoft.com/office/powerpoint/2010/main" val="997242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GCF</a:t>
            </a:r>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Gingival </a:t>
            </a:r>
            <a:r>
              <a:rPr lang="en-US" sz="2800" dirty="0" err="1">
                <a:latin typeface="Times New Roman" panose="02020603050405020304" pitchFamily="18" charset="0"/>
                <a:cs typeface="Times New Roman" panose="02020603050405020304" pitchFamily="18" charset="0"/>
              </a:rPr>
              <a:t>crevicular</a:t>
            </a:r>
            <a:r>
              <a:rPr lang="en-US" sz="2800" dirty="0">
                <a:latin typeface="Times New Roman" panose="02020603050405020304" pitchFamily="18" charset="0"/>
                <a:cs typeface="Times New Roman" panose="02020603050405020304" pitchFamily="18" charset="0"/>
              </a:rPr>
              <a:t> fluid originates from the </a:t>
            </a:r>
            <a:r>
              <a:rPr lang="en-US" sz="2800" dirty="0" err="1">
                <a:latin typeface="Times New Roman" panose="02020603050405020304" pitchFamily="18" charset="0"/>
                <a:cs typeface="Times New Roman" panose="02020603050405020304" pitchFamily="18" charset="0"/>
              </a:rPr>
              <a:t>postcapillary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venules</a:t>
            </a:r>
            <a:r>
              <a:rPr lang="en-US" sz="2800" dirty="0">
                <a:latin typeface="Times New Roman" panose="02020603050405020304" pitchFamily="18" charset="0"/>
                <a:cs typeface="Times New Roman" panose="02020603050405020304" pitchFamily="18" charset="0"/>
              </a:rPr>
              <a:t> of the gingival plexus. It has a flushing action in the gingival crevice, but it also likely functions to bring the blood components (e.g., neutrophils, antibodies, complement components) of the host defenses into the sulcus. </a:t>
            </a:r>
          </a:p>
        </p:txBody>
      </p:sp>
      <p:sp>
        <p:nvSpPr>
          <p:cNvPr id="4" name="Slide Number Placeholder 3"/>
          <p:cNvSpPr>
            <a:spLocks noGrp="1"/>
          </p:cNvSpPr>
          <p:nvPr>
            <p:ph type="sldNum" sz="quarter" idx="12"/>
          </p:nvPr>
        </p:nvSpPr>
        <p:spPr/>
        <p:txBody>
          <a:bodyPr/>
          <a:lstStyle/>
          <a:p>
            <a:fld id="{8AED4ED4-FC85-493F-919F-5CF635EFA73B}" type="slidenum">
              <a:rPr lang="en-IN" smtClean="0"/>
              <a:pPr/>
              <a:t>31</a:t>
            </a:fld>
            <a:endParaRPr lang="en-IN" dirty="0"/>
          </a:p>
        </p:txBody>
      </p:sp>
    </p:spTree>
    <p:extLst>
      <p:ext uri="{BB962C8B-B14F-4D97-AF65-F5344CB8AC3E}">
        <p14:creationId xmlns:p14="http://schemas.microsoft.com/office/powerpoint/2010/main" val="1001239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bg1"/>
                </a:solidFill>
                <a:latin typeface="Times New Roman" panose="02020603050405020304" pitchFamily="18" charset="0"/>
                <a:cs typeface="Times New Roman" panose="02020603050405020304" pitchFamily="18" charset="0"/>
              </a:rPr>
              <a:t>Pathogen recognition and activation of cellular</a:t>
            </a:r>
            <a:br>
              <a:rPr lang="en-US" sz="2800" b="1" dirty="0">
                <a:solidFill>
                  <a:schemeClr val="bg1"/>
                </a:solidFill>
                <a:latin typeface="Times New Roman" panose="02020603050405020304" pitchFamily="18" charset="0"/>
                <a:cs typeface="Times New Roman" panose="02020603050405020304" pitchFamily="18" charset="0"/>
              </a:rPr>
            </a:br>
            <a:r>
              <a:rPr lang="en-IN" sz="2800" b="1" dirty="0">
                <a:solidFill>
                  <a:schemeClr val="bg1"/>
                </a:solidFill>
                <a:latin typeface="Times New Roman" panose="02020603050405020304" pitchFamily="18" charset="0"/>
                <a:cs typeface="Times New Roman" panose="02020603050405020304" pitchFamily="18" charset="0"/>
              </a:rPr>
              <a:t>innate responses</a:t>
            </a:r>
            <a:endParaRPr lang="en-IN" sz="28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a:latin typeface="Times New Roman" panose="02020603050405020304" pitchFamily="18" charset="0"/>
                <a:cs typeface="Times New Roman" panose="02020603050405020304" pitchFamily="18" charset="0"/>
              </a:rPr>
              <a:t>If plaque bacteria and their products penetrate the periodontal tissues, specialized “sentinel cells” of the immune system recognize their presence and signal protective immune responses. </a:t>
            </a:r>
          </a:p>
          <a:p>
            <a:pPr algn="just">
              <a:lnSpc>
                <a:spcPct val="150000"/>
              </a:lnSpc>
            </a:pPr>
            <a:r>
              <a:rPr lang="en-US" sz="2800" dirty="0">
                <a:latin typeface="Times New Roman" panose="02020603050405020304" pitchFamily="18" charset="0"/>
                <a:cs typeface="Times New Roman" panose="02020603050405020304" pitchFamily="18" charset="0"/>
              </a:rPr>
              <a:t>These cells include macrophages and dendritic cells, which express a range of pattern recognition receptors (PRRs) that interact with microbe-associated </a:t>
            </a:r>
            <a:r>
              <a:rPr lang="en-IN" sz="2800" dirty="0">
                <a:latin typeface="Times New Roman" panose="02020603050405020304" pitchFamily="18" charset="0"/>
                <a:cs typeface="Times New Roman" panose="02020603050405020304" pitchFamily="18" charset="0"/>
              </a:rPr>
              <a:t>molecular patterns.</a:t>
            </a:r>
          </a:p>
        </p:txBody>
      </p:sp>
      <p:sp>
        <p:nvSpPr>
          <p:cNvPr id="4" name="Slide Number Placeholder 3"/>
          <p:cNvSpPr>
            <a:spLocks noGrp="1"/>
          </p:cNvSpPr>
          <p:nvPr>
            <p:ph type="sldNum" sz="quarter" idx="12"/>
          </p:nvPr>
        </p:nvSpPr>
        <p:spPr/>
        <p:txBody>
          <a:bodyPr/>
          <a:lstStyle/>
          <a:p>
            <a:fld id="{8AED4ED4-FC85-493F-919F-5CF635EFA73B}" type="slidenum">
              <a:rPr lang="en-IN" smtClean="0"/>
              <a:pPr/>
              <a:t>32</a:t>
            </a:fld>
            <a:endParaRPr lang="en-IN" dirty="0"/>
          </a:p>
        </p:txBody>
      </p:sp>
    </p:spTree>
    <p:extLst>
      <p:ext uri="{BB962C8B-B14F-4D97-AF65-F5344CB8AC3E}">
        <p14:creationId xmlns:p14="http://schemas.microsoft.com/office/powerpoint/2010/main" val="99967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a:latin typeface="Times New Roman" panose="02020603050405020304" pitchFamily="18" charset="0"/>
                <a:cs typeface="Times New Roman" panose="02020603050405020304" pitchFamily="18" charset="0"/>
              </a:rPr>
              <a:t>The activation of PRRs activates innate immune responses to provide immediate protection, and adaptive immunity is also activated with the aim of establishing a sustained antigen-specific defense. </a:t>
            </a:r>
          </a:p>
          <a:p>
            <a:pPr algn="just">
              <a:lnSpc>
                <a:spcPct val="150000"/>
              </a:lnSpc>
            </a:pPr>
            <a:r>
              <a:rPr lang="en-US" sz="2800" dirty="0">
                <a:latin typeface="Times New Roman" panose="02020603050405020304" pitchFamily="18" charset="0"/>
                <a:cs typeface="Times New Roman" panose="02020603050405020304" pitchFamily="18" charset="0"/>
              </a:rPr>
              <a:t>Excessive and inappropriate or dysregulated immune responses lead to chronic inflammation and the concomitant tissue destruction associated with periodontal disease.</a:t>
            </a:r>
            <a:endParaRPr lang="en-IN"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33</a:t>
            </a:fld>
            <a:endParaRPr lang="en-IN" dirty="0"/>
          </a:p>
        </p:txBody>
      </p:sp>
    </p:spTree>
    <p:extLst>
      <p:ext uri="{BB962C8B-B14F-4D97-AF65-F5344CB8AC3E}">
        <p14:creationId xmlns:p14="http://schemas.microsoft.com/office/powerpoint/2010/main" val="2300573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a:solidFill>
                  <a:srgbClr val="FFFF00"/>
                </a:solidFill>
                <a:latin typeface="Jokerman" pitchFamily="82" charset="0"/>
              </a:rPr>
              <a:t>Complement system</a:t>
            </a:r>
            <a:br>
              <a:rPr lang="en-IN" sz="3600" b="1" dirty="0">
                <a:solidFill>
                  <a:srgbClr val="FFFF00"/>
                </a:solidFill>
                <a:latin typeface="Jokerman" pitchFamily="82" charset="0"/>
              </a:rPr>
            </a:br>
            <a:endParaRPr lang="en-IN" sz="3600" dirty="0">
              <a:solidFill>
                <a:srgbClr val="FFFF00"/>
              </a:solidFill>
              <a:latin typeface="Jokerman" pitchFamily="82" charset="0"/>
            </a:endParaRPr>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a:latin typeface="Bell MT" pitchFamily="18" charset="0"/>
              </a:rPr>
              <a:t>The complement system was discovered in 1893 by the Belgian scientist </a:t>
            </a:r>
            <a:r>
              <a:rPr lang="en-IN" sz="2800" i="1" dirty="0">
                <a:solidFill>
                  <a:srgbClr val="0070C0"/>
                </a:solidFill>
                <a:latin typeface="Bell MT" pitchFamily="18" charset="0"/>
              </a:rPr>
              <a:t>Jules Bordet</a:t>
            </a:r>
            <a:r>
              <a:rPr lang="en-IN" sz="2800" dirty="0">
                <a:latin typeface="Bell MT" pitchFamily="18" charset="0"/>
              </a:rPr>
              <a:t>, who called it ‘</a:t>
            </a:r>
            <a:r>
              <a:rPr lang="en-IN" sz="2800" dirty="0" err="1">
                <a:latin typeface="Bell MT" pitchFamily="18" charset="0"/>
              </a:rPr>
              <a:t>alexine</a:t>
            </a:r>
            <a:r>
              <a:rPr lang="en-IN" sz="2800" dirty="0">
                <a:latin typeface="Bell MT" pitchFamily="18" charset="0"/>
              </a:rPr>
              <a:t>’.</a:t>
            </a:r>
          </a:p>
          <a:p>
            <a:pPr algn="just">
              <a:lnSpc>
                <a:spcPct val="150000"/>
              </a:lnSpc>
            </a:pPr>
            <a:r>
              <a:rPr lang="en-IN" sz="2800" dirty="0">
                <a:latin typeface="Bell MT" pitchFamily="18" charset="0"/>
              </a:rPr>
              <a:t>Term ‘complement’ coined by </a:t>
            </a:r>
            <a:r>
              <a:rPr lang="en-IN" sz="2800" i="1" dirty="0">
                <a:solidFill>
                  <a:srgbClr val="0070C0"/>
                </a:solidFill>
                <a:latin typeface="Bell MT" pitchFamily="18" charset="0"/>
              </a:rPr>
              <a:t>Paul Ehrlich</a:t>
            </a:r>
            <a:r>
              <a:rPr lang="en-IN" sz="2800" dirty="0">
                <a:latin typeface="Bell MT" pitchFamily="18" charset="0"/>
              </a:rPr>
              <a:t>.</a:t>
            </a:r>
          </a:p>
          <a:p>
            <a:pPr algn="just">
              <a:lnSpc>
                <a:spcPct val="150000"/>
              </a:lnSpc>
            </a:pPr>
            <a:r>
              <a:rPr lang="en-IN" sz="2800" dirty="0">
                <a:latin typeface="Bell MT" pitchFamily="18" charset="0"/>
              </a:rPr>
              <a:t>Complement proteins were demonstrated in GCF by </a:t>
            </a:r>
            <a:r>
              <a:rPr lang="en-IN" sz="2800" i="1" dirty="0" err="1">
                <a:solidFill>
                  <a:srgbClr val="0070C0"/>
                </a:solidFill>
                <a:latin typeface="Bell MT" pitchFamily="18" charset="0"/>
              </a:rPr>
              <a:t>Shillitoe</a:t>
            </a:r>
            <a:r>
              <a:rPr lang="en-IN" sz="2800" i="1" dirty="0">
                <a:solidFill>
                  <a:srgbClr val="0070C0"/>
                </a:solidFill>
                <a:latin typeface="Bell MT" pitchFamily="18" charset="0"/>
              </a:rPr>
              <a:t> and </a:t>
            </a:r>
            <a:r>
              <a:rPr lang="en-IN" sz="2800" i="1" dirty="0" err="1">
                <a:solidFill>
                  <a:srgbClr val="0070C0"/>
                </a:solidFill>
                <a:latin typeface="Bell MT" pitchFamily="18" charset="0"/>
              </a:rPr>
              <a:t>Lehner</a:t>
            </a:r>
            <a:r>
              <a:rPr lang="en-IN" sz="2800" i="1" dirty="0">
                <a:solidFill>
                  <a:srgbClr val="0070C0"/>
                </a:solidFill>
                <a:latin typeface="Bell MT" pitchFamily="18" charset="0"/>
              </a:rPr>
              <a:t> in 1972.</a:t>
            </a:r>
          </a:p>
        </p:txBody>
      </p:sp>
      <p:sp>
        <p:nvSpPr>
          <p:cNvPr id="4" name="Slide Number Placeholder 3"/>
          <p:cNvSpPr>
            <a:spLocks noGrp="1"/>
          </p:cNvSpPr>
          <p:nvPr>
            <p:ph type="sldNum" sz="quarter" idx="12"/>
          </p:nvPr>
        </p:nvSpPr>
        <p:spPr/>
        <p:txBody>
          <a:bodyPr/>
          <a:lstStyle/>
          <a:p>
            <a:fld id="{8AED4ED4-FC85-493F-919F-5CF635EFA73B}" type="slidenum">
              <a:rPr lang="en-IN" smtClean="0"/>
              <a:pPr/>
              <a:t>34</a:t>
            </a:fld>
            <a:endParaRPr lang="en-IN" dirty="0"/>
          </a:p>
        </p:txBody>
      </p:sp>
    </p:spTree>
    <p:extLst>
      <p:ext uri="{BB962C8B-B14F-4D97-AF65-F5344CB8AC3E}">
        <p14:creationId xmlns:p14="http://schemas.microsoft.com/office/powerpoint/2010/main" val="4122260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8AED4ED4-FC85-493F-919F-5CF635EFA73B}" type="slidenum">
              <a:rPr lang="en-IN" smtClean="0"/>
              <a:pPr/>
              <a:t>35</a:t>
            </a:fld>
            <a:endParaRPr lang="en-IN" dirty="0"/>
          </a:p>
        </p:txBody>
      </p:sp>
      <p:sp>
        <p:nvSpPr>
          <p:cNvPr id="6" name="Content Placeholder 5"/>
          <p:cNvSpPr>
            <a:spLocks noGrp="1"/>
          </p:cNvSpPr>
          <p:nvPr>
            <p:ph idx="1"/>
          </p:nvPr>
        </p:nvSpPr>
        <p:spPr/>
        <p:txBody>
          <a:bodyPr/>
          <a:lstStyle/>
          <a:p>
            <a:endParaRPr lang="en-IN"/>
          </a:p>
        </p:txBody>
      </p:sp>
      <p:pic>
        <p:nvPicPr>
          <p:cNvPr id="7" name="Picture 6" descr="http://www.intechopen.com/source/html/19465/media/image2.jpeg"/>
          <p:cNvPicPr/>
          <p:nvPr/>
        </p:nvPicPr>
        <p:blipFill>
          <a:blip r:embed="rId2" cstate="print"/>
          <a:srcRect/>
          <a:stretch>
            <a:fillRect/>
          </a:stretch>
        </p:blipFill>
        <p:spPr bwMode="auto">
          <a:xfrm>
            <a:off x="611560" y="476672"/>
            <a:ext cx="7776864" cy="6048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5965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a:solidFill>
                  <a:srgbClr val="FFFF00"/>
                </a:solidFill>
                <a:latin typeface="Bell MT" pitchFamily="18" charset="0"/>
              </a:rPr>
              <a:t>Functions of the Complement System</a:t>
            </a:r>
            <a:br>
              <a:rPr lang="en-IN" sz="3600" dirty="0">
                <a:solidFill>
                  <a:srgbClr val="FFFF00"/>
                </a:solidFill>
                <a:latin typeface="Bell MT" pitchFamily="18" charset="0"/>
              </a:rPr>
            </a:br>
            <a:endParaRPr lang="en-IN" sz="3600" dirty="0">
              <a:solidFill>
                <a:srgbClr val="FFFF00"/>
              </a:solidFill>
              <a:latin typeface="Bell MT" pitchFamily="18" charset="0"/>
            </a:endParaRPr>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lvl="0" algn="just">
              <a:lnSpc>
                <a:spcPct val="150000"/>
              </a:lnSpc>
            </a:pPr>
            <a:r>
              <a:rPr lang="en-IN" sz="2800" dirty="0" err="1">
                <a:solidFill>
                  <a:srgbClr val="FF0000"/>
                </a:solidFill>
                <a:latin typeface="Bell MT" pitchFamily="18" charset="0"/>
              </a:rPr>
              <a:t>Opsonization</a:t>
            </a:r>
            <a:r>
              <a:rPr lang="en-IN" sz="2800" dirty="0">
                <a:solidFill>
                  <a:srgbClr val="FF0000"/>
                </a:solidFill>
                <a:latin typeface="Bell MT" pitchFamily="18" charset="0"/>
              </a:rPr>
              <a:t> of foreign material</a:t>
            </a:r>
            <a:r>
              <a:rPr lang="en-IN" sz="2800" dirty="0">
                <a:latin typeface="Bell MT" pitchFamily="18" charset="0"/>
              </a:rPr>
              <a:t>:</a:t>
            </a:r>
          </a:p>
          <a:p>
            <a:pPr algn="just">
              <a:lnSpc>
                <a:spcPct val="150000"/>
              </a:lnSpc>
            </a:pPr>
            <a:r>
              <a:rPr lang="en-IN" sz="2800" dirty="0">
                <a:solidFill>
                  <a:srgbClr val="FF0000"/>
                </a:solidFill>
                <a:latin typeface="Bell MT" pitchFamily="18" charset="0"/>
              </a:rPr>
              <a:t>Lysis of foreign material</a:t>
            </a:r>
            <a:r>
              <a:rPr lang="en-IN" sz="2800" dirty="0">
                <a:latin typeface="Bell MT" pitchFamily="18" charset="0"/>
              </a:rPr>
              <a:t>:</a:t>
            </a:r>
          </a:p>
          <a:p>
            <a:pPr lvl="0" algn="just">
              <a:lnSpc>
                <a:spcPct val="150000"/>
              </a:lnSpc>
            </a:pPr>
            <a:r>
              <a:rPr lang="en-IN" sz="2800" dirty="0">
                <a:solidFill>
                  <a:srgbClr val="FF0000"/>
                </a:solidFill>
                <a:latin typeface="Bell MT" pitchFamily="18" charset="0"/>
              </a:rPr>
              <a:t>Inflammatory processes </a:t>
            </a:r>
          </a:p>
          <a:p>
            <a:pPr algn="just">
              <a:lnSpc>
                <a:spcPct val="150000"/>
              </a:lnSpc>
            </a:pPr>
            <a:r>
              <a:rPr lang="en-IN" sz="2800" dirty="0">
                <a:solidFill>
                  <a:srgbClr val="FF0000"/>
                </a:solidFill>
                <a:latin typeface="Bell MT" pitchFamily="18" charset="0"/>
              </a:rPr>
              <a:t>Removal of immune </a:t>
            </a:r>
            <a:r>
              <a:rPr lang="en-IN" sz="2800" dirty="0" err="1">
                <a:solidFill>
                  <a:srgbClr val="FF0000"/>
                </a:solidFill>
                <a:latin typeface="Bell MT" pitchFamily="18" charset="0"/>
              </a:rPr>
              <a:t>complexs</a:t>
            </a:r>
            <a:endParaRPr lang="en-IN" sz="2800" dirty="0">
              <a:solidFill>
                <a:srgbClr val="FF0000"/>
              </a:solidFill>
              <a:latin typeface="Bell MT" pitchFamily="18" charset="0"/>
            </a:endParaRPr>
          </a:p>
          <a:p>
            <a:pPr algn="just">
              <a:lnSpc>
                <a:spcPct val="150000"/>
              </a:lnSpc>
            </a:pPr>
            <a:r>
              <a:rPr lang="en-IN" sz="2800" dirty="0">
                <a:solidFill>
                  <a:srgbClr val="FF0000"/>
                </a:solidFill>
                <a:latin typeface="Bell MT" pitchFamily="18" charset="0"/>
              </a:rPr>
              <a:t>Bridging innate and adaptive immune responses</a:t>
            </a:r>
            <a:endParaRPr lang="en-IN" sz="2800" dirty="0">
              <a:latin typeface="Bell MT" pitchFamily="18" charset="0"/>
            </a:endParaRP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36</a:t>
            </a:fld>
            <a:endParaRPr lang="en-IN" dirty="0"/>
          </a:p>
        </p:txBody>
      </p:sp>
    </p:spTree>
    <p:extLst>
      <p:ext uri="{BB962C8B-B14F-4D97-AF65-F5344CB8AC3E}">
        <p14:creationId xmlns:p14="http://schemas.microsoft.com/office/powerpoint/2010/main" val="2834433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IN" sz="3600" b="1" dirty="0" err="1">
                <a:solidFill>
                  <a:srgbClr val="FFFF00"/>
                </a:solidFill>
                <a:latin typeface="Jokerman" pitchFamily="82" charset="0"/>
              </a:rPr>
              <a:t>Neutrophils</a:t>
            </a:r>
            <a:br>
              <a:rPr lang="en-IN" sz="3600" dirty="0">
                <a:solidFill>
                  <a:srgbClr val="FFFF00"/>
                </a:solidFill>
                <a:latin typeface="Jokerman" pitchFamily="82" charset="0"/>
              </a:rPr>
            </a:br>
            <a:endParaRPr lang="en-IN" sz="3600" dirty="0">
              <a:solidFill>
                <a:srgbClr val="FFFF00"/>
              </a:solidFill>
              <a:latin typeface="Jokerman" pitchFamily="82" charset="0"/>
            </a:endParaRPr>
          </a:p>
        </p:txBody>
      </p:sp>
      <p:sp>
        <p:nvSpPr>
          <p:cNvPr id="3" name="Content Placeholder 2"/>
          <p:cNvSpPr>
            <a:spLocks noGrp="1"/>
          </p:cNvSpPr>
          <p:nvPr>
            <p:ph idx="1"/>
          </p:nvPr>
        </p:nvSpPr>
        <p:spPr>
          <a:xfrm>
            <a:off x="457200" y="1600200"/>
            <a:ext cx="8229600" cy="506916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lnSpcReduction="10000"/>
          </a:bodyPr>
          <a:lstStyle/>
          <a:p>
            <a:pPr algn="just">
              <a:lnSpc>
                <a:spcPct val="150000"/>
              </a:lnSpc>
            </a:pPr>
            <a:r>
              <a:rPr lang="en-IN" sz="2800" dirty="0" err="1">
                <a:latin typeface="Bell MT" pitchFamily="18" charset="0"/>
              </a:rPr>
              <a:t>Neutrophils</a:t>
            </a:r>
            <a:r>
              <a:rPr lang="en-IN" sz="2800" dirty="0">
                <a:latin typeface="Bell MT" pitchFamily="18" charset="0"/>
              </a:rPr>
              <a:t>, also known as </a:t>
            </a:r>
            <a:r>
              <a:rPr lang="en-IN" sz="2800" dirty="0" err="1">
                <a:latin typeface="Bell MT" pitchFamily="18" charset="0"/>
              </a:rPr>
              <a:t>polymorphonuclear</a:t>
            </a:r>
            <a:r>
              <a:rPr lang="en-IN" sz="2800" dirty="0">
                <a:latin typeface="Bell MT" pitchFamily="18" charset="0"/>
              </a:rPr>
              <a:t> leukocytes (PMNs), are the predominant leukocyte in blood, accounting for about two thirds of all blood leukocytes (4000-8000 cells/mm3).</a:t>
            </a:r>
          </a:p>
          <a:p>
            <a:pPr algn="just">
              <a:lnSpc>
                <a:spcPct val="150000"/>
              </a:lnSpc>
            </a:pPr>
            <a:r>
              <a:rPr lang="en-IN" sz="2800" dirty="0">
                <a:latin typeface="Bell MT" pitchFamily="18" charset="0"/>
              </a:rPr>
              <a:t>Formed in the bone marrow, migrate to the blood stream, and about 12 hours later move into the tissues , where they die.</a:t>
            </a:r>
          </a:p>
          <a:p>
            <a:pPr algn="just">
              <a:lnSpc>
                <a:spcPct val="150000"/>
              </a:lnSpc>
            </a:pPr>
            <a:r>
              <a:rPr lang="en-IN" sz="2800" dirty="0">
                <a:latin typeface="Bell MT" pitchFamily="18" charset="0"/>
              </a:rPr>
              <a:t>Life span is only about a day.</a:t>
            </a: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37</a:t>
            </a:fld>
            <a:endParaRPr lang="en-IN" dirty="0"/>
          </a:p>
        </p:txBody>
      </p:sp>
    </p:spTree>
    <p:extLst>
      <p:ext uri="{BB962C8B-B14F-4D97-AF65-F5344CB8AC3E}">
        <p14:creationId xmlns:p14="http://schemas.microsoft.com/office/powerpoint/2010/main" val="489862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a:solidFill>
                  <a:srgbClr val="FFFF00"/>
                </a:solidFill>
                <a:latin typeface="Bell MT" pitchFamily="18" charset="0"/>
              </a:rPr>
              <a:t>Structure</a:t>
            </a:r>
            <a:br>
              <a:rPr lang="en-IN" sz="3600" dirty="0">
                <a:solidFill>
                  <a:srgbClr val="FFFF00"/>
                </a:solidFill>
                <a:latin typeface="Bell MT" pitchFamily="18" charset="0"/>
              </a:rPr>
            </a:br>
            <a:endParaRPr lang="en-IN" sz="3600" dirty="0">
              <a:solidFill>
                <a:srgbClr val="FFFF00"/>
              </a:solidFill>
              <a:latin typeface="Bell MT" pitchFamily="18" charset="0"/>
            </a:endParaRPr>
          </a:p>
        </p:txBody>
      </p:sp>
      <p:pic>
        <p:nvPicPr>
          <p:cNvPr id="4" name="Content Placeholder 3" descr="pmn.jpg"/>
          <p:cNvPicPr>
            <a:picLocks noGrp="1" noChangeAspect="1"/>
          </p:cNvPicPr>
          <p:nvPr>
            <p:ph idx="1"/>
          </p:nvPr>
        </p:nvPicPr>
        <p:blipFill>
          <a:blip r:embed="rId2" cstate="print"/>
          <a:srcRect r="38911"/>
          <a:stretch>
            <a:fillRect/>
          </a:stretch>
        </p:blipFill>
        <p:spPr>
          <a:xfrm>
            <a:off x="179512" y="1556792"/>
            <a:ext cx="4477633" cy="4815884"/>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pic>
      <p:pic>
        <p:nvPicPr>
          <p:cNvPr id="5" name="Picture 4" descr="4-neutrophil.jpg"/>
          <p:cNvPicPr>
            <a:picLocks noChangeAspect="1"/>
          </p:cNvPicPr>
          <p:nvPr/>
        </p:nvPicPr>
        <p:blipFill>
          <a:blip r:embed="rId3" cstate="print"/>
          <a:srcRect b="8117"/>
          <a:stretch>
            <a:fillRect/>
          </a:stretch>
        </p:blipFill>
        <p:spPr>
          <a:xfrm>
            <a:off x="4932040" y="2304256"/>
            <a:ext cx="4139952" cy="2852936"/>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8AED4ED4-FC85-493F-919F-5CF635EFA73B}" type="slidenum">
              <a:rPr lang="en-IN" smtClean="0"/>
              <a:pPr/>
              <a:t>38</a:t>
            </a:fld>
            <a:endParaRPr lang="en-IN" dirty="0"/>
          </a:p>
        </p:txBody>
      </p:sp>
    </p:spTree>
    <p:extLst>
      <p:ext uri="{BB962C8B-B14F-4D97-AF65-F5344CB8AC3E}">
        <p14:creationId xmlns:p14="http://schemas.microsoft.com/office/powerpoint/2010/main" val="3347052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99715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a:latin typeface="Bell MT" pitchFamily="18" charset="0"/>
              </a:rPr>
              <a:t>Electron microscopy shows 2 types of </a:t>
            </a:r>
            <a:r>
              <a:rPr lang="en-IN" sz="2800" dirty="0" err="1">
                <a:latin typeface="Bell MT" pitchFamily="18" charset="0"/>
              </a:rPr>
              <a:t>cytoplasmic</a:t>
            </a:r>
            <a:r>
              <a:rPr lang="en-IN" sz="2800" dirty="0">
                <a:latin typeface="Bell MT" pitchFamily="18" charset="0"/>
              </a:rPr>
              <a:t> granule:</a:t>
            </a:r>
          </a:p>
          <a:p>
            <a:pPr marL="514350" indent="-514350" algn="just">
              <a:lnSpc>
                <a:spcPct val="150000"/>
              </a:lnSpc>
              <a:buFont typeface="+mj-lt"/>
              <a:buAutoNum type="arabicPeriod"/>
            </a:pPr>
            <a:r>
              <a:rPr lang="en-IN" sz="2800" dirty="0">
                <a:latin typeface="Bell MT" pitchFamily="18" charset="0"/>
              </a:rPr>
              <a:t>Primary granules: contain </a:t>
            </a:r>
            <a:r>
              <a:rPr lang="en-IN" sz="2800" dirty="0" err="1">
                <a:latin typeface="Bell MT" pitchFamily="18" charset="0"/>
              </a:rPr>
              <a:t>myeloperoxidase</a:t>
            </a:r>
            <a:r>
              <a:rPr lang="en-IN" sz="2800" dirty="0">
                <a:latin typeface="Bell MT" pitchFamily="18" charset="0"/>
              </a:rPr>
              <a:t> and </a:t>
            </a:r>
            <a:r>
              <a:rPr lang="en-IN" sz="2800" dirty="0" err="1">
                <a:latin typeface="Bell MT" pitchFamily="18" charset="0"/>
              </a:rPr>
              <a:t>lysosyme</a:t>
            </a:r>
            <a:r>
              <a:rPr lang="en-IN" sz="2800" dirty="0">
                <a:latin typeface="Bell MT" pitchFamily="18" charset="0"/>
              </a:rPr>
              <a:t>.</a:t>
            </a:r>
          </a:p>
          <a:p>
            <a:pPr marL="514350" indent="-514350" algn="just">
              <a:lnSpc>
                <a:spcPct val="150000"/>
              </a:lnSpc>
              <a:buFont typeface="+mj-lt"/>
              <a:buAutoNum type="arabicPeriod"/>
            </a:pPr>
            <a:r>
              <a:rPr lang="en-IN" sz="2800" dirty="0">
                <a:latin typeface="Bell MT" pitchFamily="18" charset="0"/>
              </a:rPr>
              <a:t>Secondary granules: contain </a:t>
            </a:r>
            <a:r>
              <a:rPr lang="en-IN" sz="2800" dirty="0" err="1">
                <a:latin typeface="Bell MT" pitchFamily="18" charset="0"/>
              </a:rPr>
              <a:t>lysosyme</a:t>
            </a:r>
            <a:r>
              <a:rPr lang="en-IN" sz="2800" dirty="0">
                <a:latin typeface="Bell MT" pitchFamily="18" charset="0"/>
              </a:rPr>
              <a:t>, </a:t>
            </a:r>
            <a:r>
              <a:rPr lang="en-IN" sz="2800" dirty="0" err="1">
                <a:latin typeface="Bell MT" pitchFamily="18" charset="0"/>
              </a:rPr>
              <a:t>collagenase</a:t>
            </a:r>
            <a:r>
              <a:rPr lang="en-IN" sz="2800" dirty="0">
                <a:latin typeface="Bell MT" pitchFamily="18" charset="0"/>
              </a:rPr>
              <a:t>, </a:t>
            </a:r>
            <a:r>
              <a:rPr lang="en-IN" sz="2800" dirty="0" err="1">
                <a:latin typeface="Bell MT" pitchFamily="18" charset="0"/>
              </a:rPr>
              <a:t>lectoferrin</a:t>
            </a:r>
            <a:r>
              <a:rPr lang="en-IN" sz="2800" dirty="0">
                <a:latin typeface="Bell MT" pitchFamily="18" charset="0"/>
              </a:rPr>
              <a:t>.</a:t>
            </a:r>
          </a:p>
          <a:p>
            <a:pPr marL="514350" indent="-514350" algn="just">
              <a:lnSpc>
                <a:spcPct val="150000"/>
              </a:lnSpc>
            </a:pPr>
            <a:r>
              <a:rPr lang="en-IN" sz="2800" dirty="0">
                <a:latin typeface="Bell MT" pitchFamily="18" charset="0"/>
              </a:rPr>
              <a:t>Cytoplasm also contain large amount of glycogen.</a:t>
            </a:r>
          </a:p>
        </p:txBody>
      </p:sp>
      <p:sp>
        <p:nvSpPr>
          <p:cNvPr id="4" name="Slide Number Placeholder 3"/>
          <p:cNvSpPr>
            <a:spLocks noGrp="1"/>
          </p:cNvSpPr>
          <p:nvPr>
            <p:ph type="sldNum" sz="quarter" idx="12"/>
          </p:nvPr>
        </p:nvSpPr>
        <p:spPr/>
        <p:txBody>
          <a:bodyPr/>
          <a:lstStyle/>
          <a:p>
            <a:fld id="{8AED4ED4-FC85-493F-919F-5CF635EFA73B}" type="slidenum">
              <a:rPr lang="en-IN" smtClean="0"/>
              <a:pPr/>
              <a:t>39</a:t>
            </a:fld>
            <a:endParaRPr lang="en-IN" dirty="0"/>
          </a:p>
        </p:txBody>
      </p:sp>
    </p:spTree>
    <p:extLst>
      <p:ext uri="{BB962C8B-B14F-4D97-AF65-F5344CB8AC3E}">
        <p14:creationId xmlns:p14="http://schemas.microsoft.com/office/powerpoint/2010/main" val="285831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6933456" cy="1143000"/>
          </a:xfrm>
        </p:spPr>
        <p:txBody>
          <a:bodyPr/>
          <a:lstStyle/>
          <a:p>
            <a:r>
              <a:rPr lang="en-IN" dirty="0">
                <a:latin typeface="Jokerman" pitchFamily="82" charset="0"/>
              </a:rPr>
              <a:t>CONTENTS- PART II</a:t>
            </a:r>
          </a:p>
        </p:txBody>
      </p:sp>
      <p:sp>
        <p:nvSpPr>
          <p:cNvPr id="3" name="Content Placeholder 2"/>
          <p:cNvSpPr>
            <a:spLocks noGrp="1"/>
          </p:cNvSpPr>
          <p:nvPr>
            <p:ph idx="1"/>
          </p:nvPr>
        </p:nvSpPr>
        <p:spPr>
          <a:xfrm>
            <a:off x="1763688" y="1412776"/>
            <a:ext cx="6923112" cy="4713387"/>
          </a:xfrm>
        </p:spPr>
        <p:txBody>
          <a:bodyPr>
            <a:noAutofit/>
          </a:bodyPr>
          <a:lstStyle/>
          <a:p>
            <a:pPr marL="571500" lvl="0" indent="-571500">
              <a:buFont typeface="+mj-lt"/>
              <a:buAutoNum type="romanUcPeriod" startAt="6"/>
            </a:pPr>
            <a:r>
              <a:rPr lang="en-IN" sz="2800" b="1" dirty="0">
                <a:solidFill>
                  <a:schemeClr val="bg1"/>
                </a:solidFill>
                <a:latin typeface="+mj-lt"/>
              </a:rPr>
              <a:t>Adaptive immune system</a:t>
            </a:r>
          </a:p>
          <a:p>
            <a:pPr marL="971550" lvl="1" indent="-571500">
              <a:buFont typeface="+mj-lt"/>
              <a:buAutoNum type="alphaUcPeriod"/>
            </a:pPr>
            <a:r>
              <a:rPr lang="en-IN" b="1" dirty="0">
                <a:solidFill>
                  <a:schemeClr val="bg1"/>
                </a:solidFill>
                <a:latin typeface="+mj-lt"/>
              </a:rPr>
              <a:t>B cells and Antibodies: Types and Functions</a:t>
            </a:r>
          </a:p>
          <a:p>
            <a:pPr marL="971550" lvl="1" indent="-571500">
              <a:buFont typeface="+mj-lt"/>
              <a:buAutoNum type="alphaUcPeriod"/>
            </a:pPr>
            <a:r>
              <a:rPr lang="en-IN" b="1" dirty="0">
                <a:solidFill>
                  <a:schemeClr val="bg1"/>
                </a:solidFill>
                <a:latin typeface="+mj-lt"/>
              </a:rPr>
              <a:t>MHC molecules</a:t>
            </a:r>
          </a:p>
          <a:p>
            <a:pPr marL="971550" lvl="1" indent="-571500">
              <a:buFont typeface="+mj-lt"/>
              <a:buAutoNum type="alphaUcPeriod"/>
            </a:pPr>
            <a:r>
              <a:rPr lang="en-IN" b="1" dirty="0">
                <a:solidFill>
                  <a:schemeClr val="bg1"/>
                </a:solidFill>
                <a:latin typeface="+mj-lt"/>
              </a:rPr>
              <a:t>Antigen presenting cells</a:t>
            </a:r>
          </a:p>
          <a:p>
            <a:pPr marL="971550" lvl="1" indent="-571500">
              <a:buFont typeface="+mj-lt"/>
              <a:buAutoNum type="alphaUcPeriod"/>
            </a:pPr>
            <a:r>
              <a:rPr lang="en-IN" b="1" dirty="0">
                <a:solidFill>
                  <a:schemeClr val="bg1"/>
                </a:solidFill>
                <a:latin typeface="+mj-lt"/>
              </a:rPr>
              <a:t>T cells</a:t>
            </a:r>
          </a:p>
          <a:p>
            <a:pPr marL="571500" lvl="0" indent="-571500">
              <a:buFont typeface="+mj-lt"/>
              <a:buAutoNum type="romanUcPeriod" startAt="6"/>
            </a:pPr>
            <a:r>
              <a:rPr lang="en-IN" sz="2800" b="1">
                <a:solidFill>
                  <a:schemeClr val="bg1"/>
                </a:solidFill>
                <a:latin typeface="+mj-lt"/>
              </a:rPr>
              <a:t>Summary</a:t>
            </a:r>
            <a:endParaRPr lang="en-IN" sz="2800" b="1" dirty="0">
              <a:solidFill>
                <a:schemeClr val="bg1"/>
              </a:solidFill>
              <a:latin typeface="+mj-lt"/>
            </a:endParaRPr>
          </a:p>
          <a:p>
            <a:pPr marL="571500" lvl="0" indent="-571500">
              <a:buFont typeface="+mj-lt"/>
              <a:buAutoNum type="romanUcPeriod" startAt="6"/>
            </a:pPr>
            <a:r>
              <a:rPr lang="en-IN" sz="2800" b="1" dirty="0">
                <a:solidFill>
                  <a:schemeClr val="bg1"/>
                </a:solidFill>
                <a:latin typeface="+mj-lt"/>
              </a:rPr>
              <a:t>References </a:t>
            </a:r>
          </a:p>
        </p:txBody>
      </p:sp>
      <p:sp>
        <p:nvSpPr>
          <p:cNvPr id="4" name="Slide Number Placeholder 3"/>
          <p:cNvSpPr>
            <a:spLocks noGrp="1"/>
          </p:cNvSpPr>
          <p:nvPr>
            <p:ph type="sldNum" sz="quarter" idx="12"/>
          </p:nvPr>
        </p:nvSpPr>
        <p:spPr/>
        <p:txBody>
          <a:bodyPr/>
          <a:lstStyle/>
          <a:p>
            <a:fld id="{8AED4ED4-FC85-493F-919F-5CF635EFA73B}" type="slidenum">
              <a:rPr lang="en-IN" smtClean="0"/>
              <a:pPr/>
              <a:t>4</a:t>
            </a:fld>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err="1">
                <a:solidFill>
                  <a:srgbClr val="0070C0"/>
                </a:solidFill>
                <a:latin typeface="Bell MT" pitchFamily="18" charset="0"/>
              </a:rPr>
              <a:t>Lysozyme</a:t>
            </a:r>
            <a:r>
              <a:rPr lang="en-IN" sz="2800" dirty="0">
                <a:latin typeface="Bell MT" pitchFamily="18" charset="0"/>
              </a:rPr>
              <a:t> is an enzyme that possesses enzyme-dependent bactericidal activity,  enzyme-independent bactericidal and fungicidal activity.</a:t>
            </a:r>
          </a:p>
          <a:p>
            <a:pPr algn="just">
              <a:lnSpc>
                <a:spcPct val="150000"/>
              </a:lnSpc>
            </a:pPr>
            <a:r>
              <a:rPr lang="en-IN" sz="2800" dirty="0">
                <a:solidFill>
                  <a:srgbClr val="0070C0"/>
                </a:solidFill>
                <a:latin typeface="Bell MT" pitchFamily="18" charset="0"/>
              </a:rPr>
              <a:t> </a:t>
            </a:r>
            <a:r>
              <a:rPr lang="en-IN" sz="2800" dirty="0" err="1">
                <a:solidFill>
                  <a:srgbClr val="0070C0"/>
                </a:solidFill>
                <a:latin typeface="Bell MT" pitchFamily="18" charset="0"/>
              </a:rPr>
              <a:t>Lactoferrin</a:t>
            </a:r>
            <a:r>
              <a:rPr lang="en-IN" sz="2800" dirty="0">
                <a:solidFill>
                  <a:srgbClr val="0070C0"/>
                </a:solidFill>
                <a:latin typeface="Bell MT" pitchFamily="18" charset="0"/>
              </a:rPr>
              <a:t> </a:t>
            </a:r>
            <a:r>
              <a:rPr lang="en-IN" sz="2800" dirty="0">
                <a:latin typeface="Bell MT" pitchFamily="18" charset="0"/>
              </a:rPr>
              <a:t>is a </a:t>
            </a:r>
            <a:r>
              <a:rPr lang="en-IN" sz="2800" dirty="0" err="1">
                <a:latin typeface="Bell MT" pitchFamily="18" charset="0"/>
              </a:rPr>
              <a:t>bacteriostatic</a:t>
            </a:r>
            <a:r>
              <a:rPr lang="en-IN" sz="2800" dirty="0">
                <a:latin typeface="Bell MT" pitchFamily="18" charset="0"/>
              </a:rPr>
              <a:t> compound that contains a bactericidal peptide domain, </a:t>
            </a:r>
            <a:r>
              <a:rPr lang="en-IN" sz="2800" i="1" dirty="0" err="1">
                <a:latin typeface="Bell MT" pitchFamily="18" charset="0"/>
              </a:rPr>
              <a:t>lactoferricin</a:t>
            </a:r>
            <a:r>
              <a:rPr lang="en-IN" sz="2800" i="1" dirty="0">
                <a:latin typeface="Bell MT" pitchFamily="18" charset="0"/>
              </a:rPr>
              <a:t>.</a:t>
            </a:r>
            <a:r>
              <a:rPr lang="en-IN" sz="2800" dirty="0">
                <a:latin typeface="Bell MT" pitchFamily="18" charset="0"/>
              </a:rPr>
              <a:t> </a:t>
            </a: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40</a:t>
            </a:fld>
            <a:endParaRPr lang="en-IN" dirty="0"/>
          </a:p>
        </p:txBody>
      </p:sp>
    </p:spTree>
    <p:extLst>
      <p:ext uri="{BB962C8B-B14F-4D97-AF65-F5344CB8AC3E}">
        <p14:creationId xmlns:p14="http://schemas.microsoft.com/office/powerpoint/2010/main" val="2867642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a:bodyPr>
          <a:lstStyle/>
          <a:p>
            <a:pPr algn="just">
              <a:lnSpc>
                <a:spcPct val="150000"/>
              </a:lnSpc>
            </a:pPr>
            <a:r>
              <a:rPr lang="en-IN" sz="2800" dirty="0" err="1">
                <a:latin typeface="Bell MT" pitchFamily="18" charset="0"/>
              </a:rPr>
              <a:t>Neutrophils</a:t>
            </a:r>
            <a:r>
              <a:rPr lang="en-IN" sz="2800" dirty="0">
                <a:latin typeface="Bell MT" pitchFamily="18" charset="0"/>
              </a:rPr>
              <a:t> possess receptors for metabolites of the complement molecule C3, designated complement receptors 1, 3, and 4 (CR1, CR3, CR4) and C5 (C5aR).</a:t>
            </a:r>
          </a:p>
          <a:p>
            <a:pPr algn="just">
              <a:lnSpc>
                <a:spcPct val="150000"/>
              </a:lnSpc>
            </a:pPr>
            <a:r>
              <a:rPr lang="en-IN" sz="2800" dirty="0">
                <a:latin typeface="Bell MT" pitchFamily="18" charset="0"/>
              </a:rPr>
              <a:t> They also possess receptors for </a:t>
            </a:r>
            <a:r>
              <a:rPr lang="en-IN" sz="2800" dirty="0" err="1">
                <a:latin typeface="Bell MT" pitchFamily="18" charset="0"/>
              </a:rPr>
              <a:t>IgG</a:t>
            </a:r>
            <a:r>
              <a:rPr lang="en-IN" sz="2800" dirty="0">
                <a:latin typeface="Bell MT" pitchFamily="18" charset="0"/>
              </a:rPr>
              <a:t> antibody (</a:t>
            </a:r>
            <a:r>
              <a:rPr lang="en-IN" sz="2800" dirty="0" err="1">
                <a:latin typeface="Bell MT" pitchFamily="18" charset="0"/>
              </a:rPr>
              <a:t>FcγR</a:t>
            </a:r>
            <a:r>
              <a:rPr lang="en-IN" sz="2800" dirty="0">
                <a:latin typeface="Bell MT" pitchFamily="18" charset="0"/>
              </a:rPr>
              <a:t>).</a:t>
            </a:r>
          </a:p>
          <a:p>
            <a:pPr algn="just">
              <a:lnSpc>
                <a:spcPct val="150000"/>
              </a:lnSpc>
            </a:pPr>
            <a:r>
              <a:rPr lang="en-IN" sz="2800" dirty="0">
                <a:latin typeface="Bell MT" pitchFamily="18" charset="0"/>
              </a:rPr>
              <a:t> These receptors enable </a:t>
            </a:r>
            <a:r>
              <a:rPr lang="en-IN" sz="2800" dirty="0" err="1">
                <a:latin typeface="Bell MT" pitchFamily="18" charset="0"/>
              </a:rPr>
              <a:t>neutrophils</a:t>
            </a:r>
            <a:r>
              <a:rPr lang="en-IN" sz="2800" dirty="0">
                <a:latin typeface="Bell MT" pitchFamily="18" charset="0"/>
              </a:rPr>
              <a:t> to (1) be recruited from the blood, (2) locate offending agents, and (3) ingest (</a:t>
            </a:r>
            <a:r>
              <a:rPr lang="en-IN" sz="2800" dirty="0" err="1">
                <a:latin typeface="Bell MT" pitchFamily="18" charset="0"/>
              </a:rPr>
              <a:t>phagocytose</a:t>
            </a:r>
            <a:r>
              <a:rPr lang="en-IN" sz="2800" dirty="0">
                <a:latin typeface="Bell MT" pitchFamily="18" charset="0"/>
              </a:rPr>
              <a:t>) and kill the offending agents.</a:t>
            </a: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41</a:t>
            </a:fld>
            <a:endParaRPr lang="en-IN" dirty="0"/>
          </a:p>
        </p:txBody>
      </p:sp>
    </p:spTree>
    <p:extLst>
      <p:ext uri="{BB962C8B-B14F-4D97-AF65-F5344CB8AC3E}">
        <p14:creationId xmlns:p14="http://schemas.microsoft.com/office/powerpoint/2010/main" val="2603125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err="1">
                <a:solidFill>
                  <a:srgbClr val="FFFF00"/>
                </a:solidFill>
                <a:latin typeface="Bell MT" pitchFamily="18" charset="0"/>
              </a:rPr>
              <a:t>Transendothelial</a:t>
            </a:r>
            <a:r>
              <a:rPr lang="en-IN" sz="3600" b="1" dirty="0">
                <a:solidFill>
                  <a:srgbClr val="FFFF00"/>
                </a:solidFill>
                <a:latin typeface="Bell MT" pitchFamily="18" charset="0"/>
              </a:rPr>
              <a:t> migration</a:t>
            </a:r>
            <a:br>
              <a:rPr lang="en-IN" sz="3600" dirty="0">
                <a:solidFill>
                  <a:srgbClr val="FFFF00"/>
                </a:solidFill>
                <a:latin typeface="Bell MT" pitchFamily="18" charset="0"/>
              </a:rPr>
            </a:br>
            <a:endParaRPr lang="en-IN" sz="3600" dirty="0">
              <a:solidFill>
                <a:srgbClr val="FFFF00"/>
              </a:solidFill>
              <a:latin typeface="Bell MT" pitchFamily="18" charset="0"/>
            </a:endParaRPr>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a:bodyPr>
          <a:lstStyle/>
          <a:p>
            <a:pPr algn="just">
              <a:lnSpc>
                <a:spcPct val="150000"/>
              </a:lnSpc>
            </a:pPr>
            <a:r>
              <a:rPr lang="en-IN" sz="2800" dirty="0">
                <a:latin typeface="Bell MT" pitchFamily="18" charset="0"/>
              </a:rPr>
              <a:t>The directed movement of leukocytes from the blood into the local tissues is central to inflammation. </a:t>
            </a:r>
          </a:p>
          <a:p>
            <a:pPr algn="just">
              <a:lnSpc>
                <a:spcPct val="150000"/>
              </a:lnSpc>
            </a:pPr>
            <a:r>
              <a:rPr lang="en-IN" sz="2800" dirty="0" err="1">
                <a:latin typeface="Bell MT" pitchFamily="18" charset="0"/>
              </a:rPr>
              <a:t>Transendothelial</a:t>
            </a:r>
            <a:r>
              <a:rPr lang="en-IN" sz="2800" dirty="0">
                <a:latin typeface="Bell MT" pitchFamily="18" charset="0"/>
              </a:rPr>
              <a:t> migration is a </a:t>
            </a:r>
            <a:r>
              <a:rPr lang="en-IN" sz="2800" i="1" dirty="0">
                <a:latin typeface="Bell MT" pitchFamily="18" charset="0"/>
              </a:rPr>
              <a:t>selective interaction between leukocytes and endothelium that results in the leukocyte pushing its way between endothelial cells to exit the blood and enter the tissues.</a:t>
            </a:r>
          </a:p>
        </p:txBody>
      </p:sp>
      <p:sp>
        <p:nvSpPr>
          <p:cNvPr id="4" name="Slide Number Placeholder 3"/>
          <p:cNvSpPr>
            <a:spLocks noGrp="1"/>
          </p:cNvSpPr>
          <p:nvPr>
            <p:ph type="sldNum" sz="quarter" idx="12"/>
          </p:nvPr>
        </p:nvSpPr>
        <p:spPr/>
        <p:txBody>
          <a:bodyPr/>
          <a:lstStyle/>
          <a:p>
            <a:fld id="{8AED4ED4-FC85-493F-919F-5CF635EFA73B}" type="slidenum">
              <a:rPr lang="en-IN" smtClean="0"/>
              <a:pPr/>
              <a:t>42</a:t>
            </a:fld>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just">
              <a:lnSpc>
                <a:spcPct val="150000"/>
              </a:lnSpc>
            </a:pPr>
            <a:r>
              <a:rPr lang="en-IN" sz="2800" dirty="0">
                <a:latin typeface="Bell MT" pitchFamily="18" charset="0"/>
              </a:rPr>
              <a:t>In a local inflammatory response, </a:t>
            </a:r>
            <a:r>
              <a:rPr lang="en-IN" sz="2800" dirty="0" err="1">
                <a:latin typeface="Bell MT" pitchFamily="18" charset="0"/>
              </a:rPr>
              <a:t>transendothelial</a:t>
            </a:r>
            <a:r>
              <a:rPr lang="en-IN" sz="2800" dirty="0">
                <a:latin typeface="Bell MT" pitchFamily="18" charset="0"/>
              </a:rPr>
              <a:t> migration occurs in the following sequential phases:</a:t>
            </a:r>
          </a:p>
          <a:p>
            <a:pPr marL="514350" lvl="0" indent="-514350" algn="just">
              <a:lnSpc>
                <a:spcPct val="150000"/>
              </a:lnSpc>
              <a:buFont typeface="+mj-lt"/>
              <a:buAutoNum type="arabicPeriod"/>
            </a:pPr>
            <a:r>
              <a:rPr lang="en-IN" sz="2800" dirty="0">
                <a:latin typeface="Bell MT" pitchFamily="18" charset="0"/>
              </a:rPr>
              <a:t>Rolling, </a:t>
            </a:r>
          </a:p>
          <a:p>
            <a:pPr marL="514350" lvl="0" indent="-514350" algn="just">
              <a:lnSpc>
                <a:spcPct val="150000"/>
              </a:lnSpc>
              <a:buFont typeface="+mj-lt"/>
              <a:buAutoNum type="arabicPeriod"/>
            </a:pPr>
            <a:r>
              <a:rPr lang="en-IN" sz="2800" dirty="0">
                <a:latin typeface="Bell MT" pitchFamily="18" charset="0"/>
              </a:rPr>
              <a:t>An insult to local tissue, </a:t>
            </a:r>
          </a:p>
          <a:p>
            <a:pPr marL="514350" lvl="0" indent="-514350" algn="just">
              <a:lnSpc>
                <a:spcPct val="150000"/>
              </a:lnSpc>
              <a:buFont typeface="+mj-lt"/>
              <a:buAutoNum type="arabicPeriod"/>
            </a:pPr>
            <a:r>
              <a:rPr lang="en-IN" sz="2800" dirty="0" err="1">
                <a:latin typeface="Bell MT" pitchFamily="18" charset="0"/>
              </a:rPr>
              <a:t>Signaling</a:t>
            </a:r>
            <a:r>
              <a:rPr lang="en-IN" sz="2800" dirty="0">
                <a:latin typeface="Bell MT" pitchFamily="18" charset="0"/>
              </a:rPr>
              <a:t> the endothelium,</a:t>
            </a:r>
          </a:p>
          <a:p>
            <a:pPr marL="514350" lvl="0" indent="-514350" algn="just">
              <a:lnSpc>
                <a:spcPct val="150000"/>
              </a:lnSpc>
              <a:buFont typeface="+mj-lt"/>
              <a:buAutoNum type="arabicPeriod"/>
            </a:pPr>
            <a:r>
              <a:rPr lang="en-IN" sz="2800" dirty="0">
                <a:latin typeface="Bell MT" pitchFamily="18" charset="0"/>
              </a:rPr>
              <a:t> Increased rolling,</a:t>
            </a:r>
          </a:p>
          <a:p>
            <a:pPr lvl="0"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43</a:t>
            </a:fld>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lvl="0" algn="just">
              <a:lnSpc>
                <a:spcPct val="150000"/>
              </a:lnSpc>
              <a:buNone/>
            </a:pPr>
            <a:r>
              <a:rPr lang="en-IN" sz="2800" dirty="0">
                <a:latin typeface="Bell MT" pitchFamily="18" charset="0"/>
              </a:rPr>
              <a:t>5. Signal for rolling arrest</a:t>
            </a:r>
          </a:p>
          <a:p>
            <a:pPr lvl="0" algn="just">
              <a:lnSpc>
                <a:spcPct val="150000"/>
              </a:lnSpc>
              <a:buNone/>
            </a:pPr>
            <a:r>
              <a:rPr lang="en-IN" sz="2800" dirty="0">
                <a:latin typeface="Bell MT" pitchFamily="18" charset="0"/>
              </a:rPr>
              <a:t>6. Strong adhesion (arrested rolling)</a:t>
            </a:r>
          </a:p>
          <a:p>
            <a:pPr lvl="0" algn="just">
              <a:lnSpc>
                <a:spcPct val="150000"/>
              </a:lnSpc>
              <a:buNone/>
            </a:pPr>
            <a:r>
              <a:rPr lang="en-IN" sz="2800" dirty="0">
                <a:latin typeface="Bell MT" pitchFamily="18" charset="0"/>
              </a:rPr>
              <a:t>7. Zipper phase</a:t>
            </a:r>
          </a:p>
        </p:txBody>
      </p:sp>
      <p:sp>
        <p:nvSpPr>
          <p:cNvPr id="4" name="Slide Number Placeholder 3"/>
          <p:cNvSpPr>
            <a:spLocks noGrp="1"/>
          </p:cNvSpPr>
          <p:nvPr>
            <p:ph type="sldNum" sz="quarter" idx="12"/>
          </p:nvPr>
        </p:nvSpPr>
        <p:spPr/>
        <p:txBody>
          <a:bodyPr/>
          <a:lstStyle/>
          <a:p>
            <a:fld id="{8AED4ED4-FC85-493F-919F-5CF635EFA73B}" type="slidenum">
              <a:rPr lang="en-IN" smtClean="0"/>
              <a:pPr/>
              <a:t>44</a:t>
            </a:fld>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p:nvPr/>
        </p:nvPicPr>
        <p:blipFill>
          <a:blip r:embed="rId2" cstate="print"/>
          <a:srcRect/>
          <a:stretch>
            <a:fillRect/>
          </a:stretch>
        </p:blipFill>
        <p:spPr bwMode="auto">
          <a:xfrm>
            <a:off x="539552" y="260648"/>
            <a:ext cx="8136904" cy="633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8AED4ED4-FC85-493F-919F-5CF635EFA73B}" type="slidenum">
              <a:rPr lang="en-IN" smtClean="0"/>
              <a:pPr/>
              <a:t>45</a:t>
            </a:fld>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a:solidFill>
                  <a:srgbClr val="FFFF00"/>
                </a:solidFill>
                <a:latin typeface="Bell MT" pitchFamily="18" charset="0"/>
              </a:rPr>
              <a:t>Basement degradation</a:t>
            </a:r>
            <a:br>
              <a:rPr lang="en-IN" sz="3600" dirty="0">
                <a:solidFill>
                  <a:srgbClr val="FFFF00"/>
                </a:solidFill>
                <a:latin typeface="Bell MT" pitchFamily="18" charset="0"/>
              </a:rPr>
            </a:br>
            <a:endParaRPr lang="en-IN" sz="3600" dirty="0">
              <a:solidFill>
                <a:srgbClr val="FFFF00"/>
              </a:solidFill>
              <a:latin typeface="Bell MT" pitchFamily="18" charset="0"/>
            </a:endParaRPr>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85000" lnSpcReduction="20000"/>
          </a:bodyPr>
          <a:lstStyle/>
          <a:p>
            <a:pPr algn="just">
              <a:lnSpc>
                <a:spcPct val="150000"/>
              </a:lnSpc>
            </a:pPr>
            <a:r>
              <a:rPr lang="en-IN" sz="2800" dirty="0">
                <a:latin typeface="Bell MT" pitchFamily="18" charset="0"/>
              </a:rPr>
              <a:t>Leukocytes accumulate briefly between the basement membrane and the endothelial cell. This pause may reflect a period of secretion of proteases to degrade the basement membrane . </a:t>
            </a:r>
          </a:p>
          <a:p>
            <a:pPr algn="just">
              <a:lnSpc>
                <a:spcPct val="150000"/>
              </a:lnSpc>
            </a:pPr>
            <a:r>
              <a:rPr lang="en-IN" sz="2800" dirty="0">
                <a:latin typeface="Bell MT" pitchFamily="18" charset="0"/>
              </a:rPr>
              <a:t>Leukocytes possess several proteases, including </a:t>
            </a:r>
            <a:r>
              <a:rPr lang="en-IN" sz="2800" dirty="0" err="1">
                <a:latin typeface="Bell MT" pitchFamily="18" charset="0"/>
              </a:rPr>
              <a:t>urokinase</a:t>
            </a:r>
            <a:r>
              <a:rPr lang="en-IN" sz="2800" dirty="0">
                <a:latin typeface="Bell MT" pitchFamily="18" charset="0"/>
              </a:rPr>
              <a:t> </a:t>
            </a:r>
            <a:r>
              <a:rPr lang="en-IN" sz="2800" dirty="0" err="1">
                <a:latin typeface="Bell MT" pitchFamily="18" charset="0"/>
              </a:rPr>
              <a:t>plasminogen</a:t>
            </a:r>
            <a:r>
              <a:rPr lang="en-IN" sz="2800" dirty="0">
                <a:latin typeface="Bell MT" pitchFamily="18" charset="0"/>
              </a:rPr>
              <a:t> activator receptor (</a:t>
            </a:r>
            <a:r>
              <a:rPr lang="en-IN" sz="2800" dirty="0" err="1">
                <a:latin typeface="Bell MT" pitchFamily="18" charset="0"/>
              </a:rPr>
              <a:t>uPAR</a:t>
            </a:r>
            <a:r>
              <a:rPr lang="en-IN" sz="2800" dirty="0">
                <a:latin typeface="Bell MT" pitchFamily="18" charset="0"/>
              </a:rPr>
              <a:t>) that leads to the activation of </a:t>
            </a:r>
            <a:r>
              <a:rPr lang="en-IN" sz="2800" dirty="0" err="1">
                <a:latin typeface="Bell MT" pitchFamily="18" charset="0"/>
              </a:rPr>
              <a:t>collagenase</a:t>
            </a:r>
            <a:r>
              <a:rPr lang="en-IN" sz="2800" dirty="0">
                <a:latin typeface="Bell MT" pitchFamily="18" charset="0"/>
              </a:rPr>
              <a:t>, which then may degrade the basement membrane and enable the leukocyte to enter the connective tissues.</a:t>
            </a:r>
          </a:p>
        </p:txBody>
      </p:sp>
      <p:sp>
        <p:nvSpPr>
          <p:cNvPr id="4" name="Slide Number Placeholder 3"/>
          <p:cNvSpPr>
            <a:spLocks noGrp="1"/>
          </p:cNvSpPr>
          <p:nvPr>
            <p:ph type="sldNum" sz="quarter" idx="12"/>
          </p:nvPr>
        </p:nvSpPr>
        <p:spPr/>
        <p:txBody>
          <a:bodyPr/>
          <a:lstStyle/>
          <a:p>
            <a:fld id="{8AED4ED4-FC85-493F-919F-5CF635EFA73B}" type="slidenum">
              <a:rPr lang="en-IN" smtClean="0"/>
              <a:pPr/>
              <a:t>46</a:t>
            </a:fld>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err="1">
                <a:solidFill>
                  <a:srgbClr val="FFFF00"/>
                </a:solidFill>
                <a:latin typeface="Bell MT" pitchFamily="18" charset="0"/>
              </a:rPr>
              <a:t>Chemotaxis</a:t>
            </a:r>
            <a:r>
              <a:rPr lang="en-IN" sz="3600" b="1" dirty="0">
                <a:solidFill>
                  <a:srgbClr val="FFFF00"/>
                </a:solidFill>
                <a:latin typeface="Bell MT" pitchFamily="18" charset="0"/>
              </a:rPr>
              <a:t> </a:t>
            </a:r>
            <a:br>
              <a:rPr lang="en-IN" sz="3600" dirty="0">
                <a:solidFill>
                  <a:srgbClr val="FFFF00"/>
                </a:solidFill>
                <a:latin typeface="Bell MT" pitchFamily="18" charset="0"/>
              </a:rPr>
            </a:br>
            <a:endParaRPr lang="en-IN" sz="3600" dirty="0">
              <a:solidFill>
                <a:srgbClr val="FFFF00"/>
              </a:solidFill>
              <a:latin typeface="Bell MT" pitchFamily="18" charset="0"/>
            </a:endParaRPr>
          </a:p>
        </p:txBody>
      </p:sp>
      <p:sp>
        <p:nvSpPr>
          <p:cNvPr id="3" name="Content Placeholder 2"/>
          <p:cNvSpPr>
            <a:spLocks noGrp="1"/>
          </p:cNvSpPr>
          <p:nvPr>
            <p:ph idx="1"/>
          </p:nvPr>
        </p:nvSpPr>
        <p:spPr>
          <a:xfrm>
            <a:off x="457200" y="1124744"/>
            <a:ext cx="8229600" cy="54006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just"/>
            <a:r>
              <a:rPr lang="en-IN" sz="2800" dirty="0">
                <a:latin typeface="Bell MT" pitchFamily="18" charset="0"/>
              </a:rPr>
              <a:t>Once the leukocyte enters the connective tissue, it must be able to locate and migrate to the site of insult. </a:t>
            </a:r>
          </a:p>
          <a:p>
            <a:pPr algn="just"/>
            <a:r>
              <a:rPr lang="en-IN" sz="2800" dirty="0">
                <a:latin typeface="Bell MT" pitchFamily="18" charset="0"/>
              </a:rPr>
              <a:t>This is accomplished by </a:t>
            </a:r>
            <a:r>
              <a:rPr lang="en-IN" sz="2800" dirty="0" err="1">
                <a:latin typeface="Bell MT" pitchFamily="18" charset="0"/>
              </a:rPr>
              <a:t>chemotaxis</a:t>
            </a:r>
            <a:r>
              <a:rPr lang="en-IN" sz="2800" dirty="0">
                <a:latin typeface="Bell MT" pitchFamily="18" charset="0"/>
              </a:rPr>
              <a:t>, which depends on the leukocyte’s ability to sense a chemical gradient across its cell body and migrate in the direction of increasing concentration. </a:t>
            </a:r>
          </a:p>
          <a:p>
            <a:pPr algn="just"/>
            <a:r>
              <a:rPr lang="en-IN" sz="2800" dirty="0">
                <a:latin typeface="Bell MT" pitchFamily="18" charset="0"/>
              </a:rPr>
              <a:t>The phagocyte senses only a limited number of chemicals: </a:t>
            </a:r>
            <a:r>
              <a:rPr lang="en-IN" sz="2800" dirty="0" err="1">
                <a:latin typeface="Bell MT" pitchFamily="18" charset="0"/>
              </a:rPr>
              <a:t>chemotaxins</a:t>
            </a:r>
            <a:r>
              <a:rPr lang="en-IN" sz="2800" dirty="0">
                <a:latin typeface="Bell MT" pitchFamily="18" charset="0"/>
              </a:rPr>
              <a:t> for which it has receptors. The receptors for </a:t>
            </a:r>
            <a:r>
              <a:rPr lang="en-IN" sz="2800" dirty="0" err="1">
                <a:latin typeface="Bell MT" pitchFamily="18" charset="0"/>
              </a:rPr>
              <a:t>chemotaxis</a:t>
            </a:r>
            <a:r>
              <a:rPr lang="en-IN" sz="2800" dirty="0">
                <a:latin typeface="Bell MT" pitchFamily="18" charset="0"/>
              </a:rPr>
              <a:t> belong to a family called the </a:t>
            </a:r>
            <a:r>
              <a:rPr lang="en-IN" sz="2800" b="1" dirty="0">
                <a:latin typeface="Bell MT" pitchFamily="18" charset="0"/>
              </a:rPr>
              <a:t>G-protein coupled family</a:t>
            </a:r>
            <a:r>
              <a:rPr lang="en-IN" sz="2800" dirty="0">
                <a:latin typeface="Bell MT" pitchFamily="18" charset="0"/>
              </a:rPr>
              <a:t>.</a:t>
            </a:r>
          </a:p>
          <a:p>
            <a:pPr algn="just"/>
            <a:r>
              <a:rPr lang="en-IN" sz="2800" dirty="0" err="1">
                <a:latin typeface="Bell MT" pitchFamily="18" charset="0"/>
              </a:rPr>
              <a:t>formyl-methionyl</a:t>
            </a:r>
            <a:r>
              <a:rPr lang="en-IN" sz="2800" dirty="0">
                <a:latin typeface="Bell MT" pitchFamily="18" charset="0"/>
              </a:rPr>
              <a:t> </a:t>
            </a:r>
            <a:r>
              <a:rPr lang="en-IN" sz="2800" dirty="0" err="1">
                <a:latin typeface="Bell MT" pitchFamily="18" charset="0"/>
              </a:rPr>
              <a:t>peptides:only</a:t>
            </a:r>
            <a:r>
              <a:rPr lang="en-IN" sz="2800" dirty="0">
                <a:latin typeface="Bell MT" pitchFamily="18" charset="0"/>
              </a:rPr>
              <a:t> bacterial </a:t>
            </a:r>
            <a:r>
              <a:rPr lang="en-IN" sz="2800" dirty="0" err="1">
                <a:latin typeface="Bell MT" pitchFamily="18" charset="0"/>
              </a:rPr>
              <a:t>chemotaxin</a:t>
            </a:r>
            <a:endParaRPr lang="en-IN" sz="2800" dirty="0">
              <a:latin typeface="Bell MT" pitchFamily="18" charset="0"/>
            </a:endParaRPr>
          </a:p>
          <a:p>
            <a:pPr algn="just"/>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47</a:t>
            </a:fld>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a:latin typeface="Bell MT" pitchFamily="18" charset="0"/>
              </a:rPr>
              <a:t>To migrate toward a target, leukocytes assume an asymmetric or polarized shape rather than the rounded morphology evident in blood.</a:t>
            </a:r>
          </a:p>
          <a:p>
            <a:pPr algn="just">
              <a:lnSpc>
                <a:spcPct val="150000"/>
              </a:lnSpc>
            </a:pPr>
            <a:endParaRPr lang="en-IN" sz="2800" dirty="0">
              <a:latin typeface="Bell MT" pitchFamily="18" charset="0"/>
            </a:endParaRPr>
          </a:p>
        </p:txBody>
      </p:sp>
      <p:pic>
        <p:nvPicPr>
          <p:cNvPr id="4" name="Picture 3"/>
          <p:cNvPicPr/>
          <p:nvPr/>
        </p:nvPicPr>
        <p:blipFill>
          <a:blip r:embed="rId3" cstate="print"/>
          <a:srcRect t="11039"/>
          <a:stretch>
            <a:fillRect/>
          </a:stretch>
        </p:blipFill>
        <p:spPr bwMode="auto">
          <a:xfrm>
            <a:off x="3235444" y="3501008"/>
            <a:ext cx="4216876" cy="3096344"/>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8AED4ED4-FC85-493F-919F-5CF635EFA73B}" type="slidenum">
              <a:rPr lang="en-IN" smtClean="0"/>
              <a:pPr/>
              <a:t>48</a:t>
            </a:fld>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err="1">
                <a:latin typeface="Bell MT" pitchFamily="18" charset="0"/>
              </a:rPr>
              <a:t>Neutrophils</a:t>
            </a:r>
            <a:r>
              <a:rPr lang="en-IN" sz="2800" dirty="0">
                <a:latin typeface="Bell MT" pitchFamily="18" charset="0"/>
              </a:rPr>
              <a:t> and </a:t>
            </a:r>
            <a:r>
              <a:rPr lang="en-IN" sz="2800" dirty="0" err="1">
                <a:latin typeface="Bell MT" pitchFamily="18" charset="0"/>
              </a:rPr>
              <a:t>monocytes</a:t>
            </a:r>
            <a:r>
              <a:rPr lang="en-IN" sz="2800" dirty="0">
                <a:latin typeface="Bell MT" pitchFamily="18" charset="0"/>
              </a:rPr>
              <a:t>/macrophages are the only cells efficient enough at </a:t>
            </a:r>
            <a:r>
              <a:rPr lang="en-IN" sz="2800" dirty="0" err="1">
                <a:latin typeface="Bell MT" pitchFamily="18" charset="0"/>
              </a:rPr>
              <a:t>phagocytosis</a:t>
            </a:r>
            <a:r>
              <a:rPr lang="en-IN" sz="2800" dirty="0">
                <a:latin typeface="Bell MT" pitchFamily="18" charset="0"/>
              </a:rPr>
              <a:t> to be considered “</a:t>
            </a:r>
            <a:r>
              <a:rPr lang="en-IN" sz="2800" dirty="0">
                <a:solidFill>
                  <a:srgbClr val="0070C0"/>
                </a:solidFill>
                <a:latin typeface="Bell MT" pitchFamily="18" charset="0"/>
              </a:rPr>
              <a:t>professional phagocytes</a:t>
            </a:r>
            <a:r>
              <a:rPr lang="en-IN" sz="2800" dirty="0">
                <a:latin typeface="Bell MT" pitchFamily="18" charset="0"/>
              </a:rPr>
              <a:t>.”</a:t>
            </a:r>
          </a:p>
          <a:p>
            <a:pPr algn="just">
              <a:lnSpc>
                <a:spcPct val="150000"/>
              </a:lnSpc>
            </a:pPr>
            <a:r>
              <a:rPr lang="en-IN" sz="2800" dirty="0">
                <a:latin typeface="Bell MT" pitchFamily="18" charset="0"/>
              </a:rPr>
              <a:t> </a:t>
            </a:r>
            <a:r>
              <a:rPr lang="en-IN" sz="2800" dirty="0" err="1">
                <a:latin typeface="Bell MT" pitchFamily="18" charset="0"/>
              </a:rPr>
              <a:t>Phagocytosis</a:t>
            </a:r>
            <a:r>
              <a:rPr lang="en-IN" sz="2800" dirty="0">
                <a:latin typeface="Bell MT" pitchFamily="18" charset="0"/>
              </a:rPr>
              <a:t> results in the eventual containment of a pathogen within a membrane-delimited structure, the </a:t>
            </a:r>
            <a:r>
              <a:rPr lang="en-IN" sz="2800" b="1" dirty="0" err="1">
                <a:latin typeface="Bell MT" pitchFamily="18" charset="0"/>
              </a:rPr>
              <a:t>phagosome</a:t>
            </a:r>
            <a:r>
              <a:rPr lang="en-IN" sz="2800" b="1" dirty="0">
                <a:latin typeface="Bell MT" pitchFamily="18" charset="0"/>
              </a:rPr>
              <a:t>.</a:t>
            </a: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49</a:t>
            </a:fld>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52736"/>
          </a:xfrm>
        </p:spPr>
        <p:txBody>
          <a:bodyPr/>
          <a:lstStyle/>
          <a:p>
            <a:r>
              <a:rPr lang="en-IN" dirty="0">
                <a:solidFill>
                  <a:srgbClr val="00FF00"/>
                </a:solidFill>
                <a:latin typeface="Jokerman" pitchFamily="82" charset="0"/>
              </a:rPr>
              <a:t>Introduction</a:t>
            </a:r>
          </a:p>
        </p:txBody>
      </p:sp>
      <p:sp>
        <p:nvSpPr>
          <p:cNvPr id="3" name="Content Placeholder 2"/>
          <p:cNvSpPr>
            <a:spLocks noGrp="1"/>
          </p:cNvSpPr>
          <p:nvPr>
            <p:ph idx="1"/>
          </p:nvPr>
        </p:nvSpPr>
        <p:spPr>
          <a:xfrm>
            <a:off x="457200" y="1340768"/>
            <a:ext cx="8229600" cy="478539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a:latin typeface="Bell MT" pitchFamily="18" charset="0"/>
                <a:cs typeface="Times New Roman" pitchFamily="18" charset="0"/>
              </a:rPr>
              <a:t>The immune system is an organization of cells and molecules with specialized roles in defending against infection caused by wide variety of pathogenic infectious agents with vastly differing natures, i.e. viruses, bacteria, fungi, protozoa and parasitic worms.</a:t>
            </a:r>
          </a:p>
          <a:p>
            <a:pPr algn="just">
              <a:lnSpc>
                <a:spcPct val="150000"/>
              </a:lnSpc>
              <a:buNone/>
            </a:pPr>
            <a:endParaRPr lang="en-IN" sz="2800" dirty="0">
              <a:latin typeface="Bell MT" pitchFamily="18" charset="0"/>
              <a:cs typeface="Times New Roman" pitchFamily="18" charset="0"/>
            </a:endParaRP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5</a:t>
            </a:fld>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a:latin typeface="Bell MT" pitchFamily="18" charset="0"/>
              </a:rPr>
              <a:t>Each </a:t>
            </a:r>
            <a:r>
              <a:rPr lang="en-IN" sz="2800" dirty="0" err="1">
                <a:latin typeface="Bell MT" pitchFamily="18" charset="0"/>
              </a:rPr>
              <a:t>neutrophil</a:t>
            </a:r>
            <a:r>
              <a:rPr lang="en-IN" sz="2800" dirty="0">
                <a:latin typeface="Bell MT" pitchFamily="18" charset="0"/>
              </a:rPr>
              <a:t> possesses two main types of </a:t>
            </a:r>
            <a:r>
              <a:rPr lang="en-IN" sz="2800" dirty="0" err="1">
                <a:latin typeface="Bell MT" pitchFamily="18" charset="0"/>
              </a:rPr>
              <a:t>lysosomes</a:t>
            </a:r>
            <a:r>
              <a:rPr lang="en-IN" sz="2800" dirty="0">
                <a:latin typeface="Bell MT" pitchFamily="18" charset="0"/>
              </a:rPr>
              <a:t>, or granules: </a:t>
            </a:r>
            <a:r>
              <a:rPr lang="en-IN" sz="2800" b="1" dirty="0">
                <a:latin typeface="Bell MT" pitchFamily="18" charset="0"/>
              </a:rPr>
              <a:t>specific granules</a:t>
            </a:r>
            <a:r>
              <a:rPr lang="en-IN" sz="2800" dirty="0">
                <a:latin typeface="Bell MT" pitchFamily="18" charset="0"/>
              </a:rPr>
              <a:t>, designed for both extracellular and </a:t>
            </a:r>
            <a:r>
              <a:rPr lang="en-IN" sz="2800" dirty="0" err="1">
                <a:latin typeface="Bell MT" pitchFamily="18" charset="0"/>
              </a:rPr>
              <a:t>intraphagolysosomal</a:t>
            </a:r>
            <a:r>
              <a:rPr lang="en-IN" sz="2800" dirty="0">
                <a:latin typeface="Bell MT" pitchFamily="18" charset="0"/>
              </a:rPr>
              <a:t> secretion, and </a:t>
            </a:r>
            <a:r>
              <a:rPr lang="en-IN" sz="2800" b="1" dirty="0" err="1">
                <a:latin typeface="Bell MT" pitchFamily="18" charset="0"/>
              </a:rPr>
              <a:t>azurophil</a:t>
            </a:r>
            <a:r>
              <a:rPr lang="en-IN" sz="2800" b="1" dirty="0">
                <a:latin typeface="Bell MT" pitchFamily="18" charset="0"/>
              </a:rPr>
              <a:t> granules</a:t>
            </a:r>
            <a:r>
              <a:rPr lang="en-IN" sz="2800" dirty="0">
                <a:latin typeface="Bell MT" pitchFamily="18" charset="0"/>
              </a:rPr>
              <a:t>, designed mainly for </a:t>
            </a:r>
            <a:r>
              <a:rPr lang="en-IN" sz="2800" dirty="0" err="1">
                <a:latin typeface="Bell MT" pitchFamily="18" charset="0"/>
              </a:rPr>
              <a:t>intraphagolysosomal</a:t>
            </a:r>
            <a:r>
              <a:rPr lang="en-IN" sz="2800" dirty="0">
                <a:latin typeface="Bell MT" pitchFamily="18" charset="0"/>
              </a:rPr>
              <a:t> secretion. </a:t>
            </a:r>
          </a:p>
        </p:txBody>
      </p:sp>
      <p:sp>
        <p:nvSpPr>
          <p:cNvPr id="4" name="Slide Number Placeholder 3"/>
          <p:cNvSpPr>
            <a:spLocks noGrp="1"/>
          </p:cNvSpPr>
          <p:nvPr>
            <p:ph type="sldNum" sz="quarter" idx="12"/>
          </p:nvPr>
        </p:nvSpPr>
        <p:spPr/>
        <p:txBody>
          <a:bodyPr/>
          <a:lstStyle/>
          <a:p>
            <a:fld id="{8AED4ED4-FC85-493F-919F-5CF635EFA73B}" type="slidenum">
              <a:rPr lang="en-IN" smtClean="0"/>
              <a:pPr/>
              <a:t>50</a:t>
            </a:fld>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20000"/>
          </a:bodyPr>
          <a:lstStyle/>
          <a:p>
            <a:pPr algn="just">
              <a:lnSpc>
                <a:spcPct val="150000"/>
              </a:lnSpc>
            </a:pPr>
            <a:r>
              <a:rPr lang="en-IN" sz="2800" dirty="0">
                <a:latin typeface="Bell MT" pitchFamily="18" charset="0"/>
              </a:rPr>
              <a:t>Less than 30 seconds after </a:t>
            </a:r>
            <a:r>
              <a:rPr lang="en-IN" sz="2800" dirty="0" err="1">
                <a:latin typeface="Bell MT" pitchFamily="18" charset="0"/>
              </a:rPr>
              <a:t>phagocytosis</a:t>
            </a:r>
            <a:r>
              <a:rPr lang="en-IN" sz="2800" dirty="0">
                <a:latin typeface="Bell MT" pitchFamily="18" charset="0"/>
              </a:rPr>
              <a:t>, </a:t>
            </a:r>
            <a:r>
              <a:rPr lang="en-IN" sz="2800" dirty="0" err="1">
                <a:latin typeface="Bell MT" pitchFamily="18" charset="0"/>
              </a:rPr>
              <a:t>neutrophils</a:t>
            </a:r>
            <a:r>
              <a:rPr lang="en-IN" sz="2800" dirty="0">
                <a:latin typeface="Bell MT" pitchFamily="18" charset="0"/>
              </a:rPr>
              <a:t> secrete specific granule components into the </a:t>
            </a:r>
            <a:r>
              <a:rPr lang="en-IN" sz="2800" dirty="0" err="1">
                <a:latin typeface="Bell MT" pitchFamily="18" charset="0"/>
              </a:rPr>
              <a:t>phagolysosome</a:t>
            </a:r>
            <a:r>
              <a:rPr lang="en-IN" sz="2800" dirty="0">
                <a:latin typeface="Bell MT" pitchFamily="18" charset="0"/>
              </a:rPr>
              <a:t>. Specific granules contain several </a:t>
            </a:r>
            <a:r>
              <a:rPr lang="en-IN" sz="2800" dirty="0" err="1">
                <a:latin typeface="Bell MT" pitchFamily="18" charset="0"/>
              </a:rPr>
              <a:t>microbiocidal</a:t>
            </a:r>
            <a:r>
              <a:rPr lang="en-IN" sz="2800" dirty="0">
                <a:latin typeface="Bell MT" pitchFamily="18" charset="0"/>
              </a:rPr>
              <a:t> components, including </a:t>
            </a:r>
            <a:r>
              <a:rPr lang="en-IN" sz="2800" b="1" dirty="0" err="1">
                <a:latin typeface="Bell MT" pitchFamily="18" charset="0"/>
              </a:rPr>
              <a:t>lysozyme</a:t>
            </a:r>
            <a:r>
              <a:rPr lang="en-IN" sz="2800" b="1" dirty="0">
                <a:latin typeface="Bell MT" pitchFamily="18" charset="0"/>
              </a:rPr>
              <a:t> and </a:t>
            </a:r>
            <a:r>
              <a:rPr lang="en-IN" sz="2800" b="1" dirty="0" err="1">
                <a:latin typeface="Bell MT" pitchFamily="18" charset="0"/>
              </a:rPr>
              <a:t>lactoferrin</a:t>
            </a:r>
            <a:r>
              <a:rPr lang="en-IN" sz="2800" dirty="0">
                <a:latin typeface="Bell MT" pitchFamily="18" charset="0"/>
              </a:rPr>
              <a:t>. </a:t>
            </a:r>
          </a:p>
          <a:p>
            <a:pPr algn="just">
              <a:lnSpc>
                <a:spcPct val="150000"/>
              </a:lnSpc>
            </a:pPr>
            <a:r>
              <a:rPr lang="en-IN" sz="2800" dirty="0" err="1">
                <a:latin typeface="Bell MT" pitchFamily="18" charset="0"/>
              </a:rPr>
              <a:t>Neutrophils</a:t>
            </a:r>
            <a:r>
              <a:rPr lang="en-IN" sz="2800" dirty="0">
                <a:latin typeface="Bell MT" pitchFamily="18" charset="0"/>
              </a:rPr>
              <a:t> secrete </a:t>
            </a:r>
            <a:r>
              <a:rPr lang="en-IN" sz="2800" dirty="0" err="1">
                <a:latin typeface="Bell MT" pitchFamily="18" charset="0"/>
              </a:rPr>
              <a:t>azurophil</a:t>
            </a:r>
            <a:r>
              <a:rPr lang="en-IN" sz="2800" dirty="0">
                <a:latin typeface="Bell MT" pitchFamily="18" charset="0"/>
              </a:rPr>
              <a:t> granule components into the </a:t>
            </a:r>
            <a:r>
              <a:rPr lang="en-IN" sz="2800" dirty="0" err="1">
                <a:latin typeface="Bell MT" pitchFamily="18" charset="0"/>
              </a:rPr>
              <a:t>phagolysosome</a:t>
            </a:r>
            <a:r>
              <a:rPr lang="en-IN" sz="2800" dirty="0">
                <a:latin typeface="Bell MT" pitchFamily="18" charset="0"/>
              </a:rPr>
              <a:t> minutes after the secretion of the specific granules.</a:t>
            </a: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51</a:t>
            </a:fld>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pPr>
            <a:r>
              <a:rPr lang="en-IN" sz="2800" dirty="0">
                <a:latin typeface="Bell MT" pitchFamily="18" charset="0"/>
              </a:rPr>
              <a:t>Phagocytes kill bacteria through two broad categories of killing mechanisms. </a:t>
            </a:r>
          </a:p>
          <a:p>
            <a:pPr lvl="1" algn="just">
              <a:lnSpc>
                <a:spcPct val="150000"/>
              </a:lnSpc>
              <a:buFont typeface="Wingdings" pitchFamily="2" charset="2"/>
              <a:buChar char="q"/>
            </a:pPr>
            <a:r>
              <a:rPr lang="en-IN" sz="2400" dirty="0">
                <a:latin typeface="Bell MT" pitchFamily="18" charset="0"/>
              </a:rPr>
              <a:t>Oxidative mechanisms</a:t>
            </a:r>
          </a:p>
          <a:p>
            <a:pPr lvl="1" algn="just">
              <a:lnSpc>
                <a:spcPct val="150000"/>
              </a:lnSpc>
              <a:buFont typeface="Wingdings" pitchFamily="2" charset="2"/>
              <a:buChar char="q"/>
            </a:pPr>
            <a:r>
              <a:rPr lang="en-IN" sz="2400" dirty="0" err="1">
                <a:latin typeface="Bell MT" pitchFamily="18" charset="0"/>
              </a:rPr>
              <a:t>Nonoxidative</a:t>
            </a:r>
            <a:r>
              <a:rPr lang="en-IN" sz="2400" dirty="0">
                <a:latin typeface="Bell MT" pitchFamily="18" charset="0"/>
              </a:rPr>
              <a:t> mechanisms</a:t>
            </a:r>
          </a:p>
        </p:txBody>
      </p:sp>
      <p:sp>
        <p:nvSpPr>
          <p:cNvPr id="4" name="Slide Number Placeholder 3"/>
          <p:cNvSpPr>
            <a:spLocks noGrp="1"/>
          </p:cNvSpPr>
          <p:nvPr>
            <p:ph type="sldNum" sz="quarter" idx="12"/>
          </p:nvPr>
        </p:nvSpPr>
        <p:spPr/>
        <p:txBody>
          <a:bodyPr/>
          <a:lstStyle/>
          <a:p>
            <a:fld id="{8AED4ED4-FC85-493F-919F-5CF635EFA73B}" type="slidenum">
              <a:rPr lang="en-IN" smtClean="0"/>
              <a:pPr/>
              <a:t>52</a:t>
            </a:fld>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lvl="0" algn="just">
              <a:lnSpc>
                <a:spcPct val="150000"/>
              </a:lnSpc>
            </a:pPr>
            <a:r>
              <a:rPr lang="en-IN" sz="2800" dirty="0">
                <a:latin typeface="Bell MT" pitchFamily="18" charset="0"/>
              </a:rPr>
              <a:t>Oxidative mechanisms require </a:t>
            </a:r>
          </a:p>
          <a:p>
            <a:pPr marL="514350" lvl="0" indent="-514350" algn="just">
              <a:lnSpc>
                <a:spcPct val="150000"/>
              </a:lnSpc>
              <a:buAutoNum type="arabicParenBoth"/>
            </a:pPr>
            <a:r>
              <a:rPr lang="en-IN" sz="2800" dirty="0">
                <a:latin typeface="Bell MT" pitchFamily="18" charset="0"/>
              </a:rPr>
              <a:t>the presence of oxygen and </a:t>
            </a:r>
          </a:p>
          <a:p>
            <a:pPr marL="514350" lvl="0" indent="-514350" algn="just">
              <a:lnSpc>
                <a:spcPct val="150000"/>
              </a:lnSpc>
              <a:buAutoNum type="arabicParenBoth"/>
            </a:pPr>
            <a:r>
              <a:rPr lang="en-IN" sz="2800" dirty="0">
                <a:latin typeface="Bell MT" pitchFamily="18" charset="0"/>
              </a:rPr>
              <a:t>an oxidation-reduction potential, Eh, at or above -160 mV.</a:t>
            </a: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53</a:t>
            </a:fld>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lnSpcReduction="10000"/>
          </a:bodyPr>
          <a:lstStyle/>
          <a:p>
            <a:pPr algn="just">
              <a:lnSpc>
                <a:spcPct val="150000"/>
              </a:lnSpc>
            </a:pPr>
            <a:r>
              <a:rPr lang="en-IN" sz="2800" dirty="0">
                <a:latin typeface="Bell MT" pitchFamily="18" charset="0"/>
              </a:rPr>
              <a:t>In the presence of oxygen, </a:t>
            </a:r>
            <a:r>
              <a:rPr lang="en-IN" sz="2800" dirty="0" err="1">
                <a:latin typeface="Bell MT" pitchFamily="18" charset="0"/>
              </a:rPr>
              <a:t>neutrophils</a:t>
            </a:r>
            <a:r>
              <a:rPr lang="en-IN" sz="2800" dirty="0">
                <a:latin typeface="Bell MT" pitchFamily="18" charset="0"/>
              </a:rPr>
              <a:t> exert intense </a:t>
            </a:r>
            <a:r>
              <a:rPr lang="en-IN" sz="2800" dirty="0" err="1">
                <a:latin typeface="Bell MT" pitchFamily="18" charset="0"/>
              </a:rPr>
              <a:t>microbicidal</a:t>
            </a:r>
            <a:r>
              <a:rPr lang="en-IN" sz="2800" dirty="0">
                <a:latin typeface="Bell MT" pitchFamily="18" charset="0"/>
              </a:rPr>
              <a:t> activity by forming toxic, reduced-oxygen metabolites such as superoxide anion (O2-) using the NADPH </a:t>
            </a:r>
            <a:r>
              <a:rPr lang="en-IN" sz="2800" dirty="0" err="1">
                <a:latin typeface="Bell MT" pitchFamily="18" charset="0"/>
              </a:rPr>
              <a:t>oxidase</a:t>
            </a:r>
            <a:r>
              <a:rPr lang="en-IN" sz="2800" dirty="0">
                <a:latin typeface="Bell MT" pitchFamily="18" charset="0"/>
              </a:rPr>
              <a:t> system. </a:t>
            </a:r>
          </a:p>
          <a:p>
            <a:pPr algn="just">
              <a:lnSpc>
                <a:spcPct val="150000"/>
              </a:lnSpc>
            </a:pPr>
            <a:r>
              <a:rPr lang="en-IN" sz="2800" dirty="0">
                <a:latin typeface="Bell MT" pitchFamily="18" charset="0"/>
              </a:rPr>
              <a:t>The superoxide anion also contributes to the formation of hydrogen peroxide (H</a:t>
            </a:r>
            <a:r>
              <a:rPr lang="en-IN" sz="2800" baseline="-25000" dirty="0">
                <a:latin typeface="Bell MT" pitchFamily="18" charset="0"/>
              </a:rPr>
              <a:t>2</a:t>
            </a:r>
            <a:r>
              <a:rPr lang="en-IN" sz="2800" dirty="0">
                <a:latin typeface="Bell MT" pitchFamily="18" charset="0"/>
              </a:rPr>
              <a:t>O</a:t>
            </a:r>
            <a:r>
              <a:rPr lang="en-IN" sz="2800" baseline="-25000" dirty="0">
                <a:latin typeface="Bell MT" pitchFamily="18" charset="0"/>
              </a:rPr>
              <a:t>2</a:t>
            </a:r>
            <a:r>
              <a:rPr lang="en-IN" sz="2800" dirty="0">
                <a:latin typeface="Bell MT" pitchFamily="18" charset="0"/>
              </a:rPr>
              <a:t>), which is capable of diffusing across membranes.</a:t>
            </a:r>
          </a:p>
        </p:txBody>
      </p:sp>
      <p:sp>
        <p:nvSpPr>
          <p:cNvPr id="4" name="Slide Number Placeholder 3"/>
          <p:cNvSpPr>
            <a:spLocks noGrp="1"/>
          </p:cNvSpPr>
          <p:nvPr>
            <p:ph type="sldNum" sz="quarter" idx="12"/>
          </p:nvPr>
        </p:nvSpPr>
        <p:spPr/>
        <p:txBody>
          <a:bodyPr/>
          <a:lstStyle/>
          <a:p>
            <a:fld id="{8AED4ED4-FC85-493F-919F-5CF635EFA73B}" type="slidenum">
              <a:rPr lang="en-IN" smtClean="0"/>
              <a:pPr/>
              <a:t>54</a:t>
            </a:fld>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lnSpcReduction="10000"/>
          </a:bodyPr>
          <a:lstStyle/>
          <a:p>
            <a:pPr algn="just">
              <a:lnSpc>
                <a:spcPct val="150000"/>
              </a:lnSpc>
            </a:pPr>
            <a:r>
              <a:rPr lang="en-IN" sz="2800" dirty="0">
                <a:latin typeface="Bell MT" pitchFamily="18" charset="0"/>
              </a:rPr>
              <a:t>Inside a target cell, H</a:t>
            </a:r>
            <a:r>
              <a:rPr lang="en-IN" sz="2800" baseline="-25000" dirty="0">
                <a:latin typeface="Bell MT" pitchFamily="18" charset="0"/>
              </a:rPr>
              <a:t>2</a:t>
            </a:r>
            <a:r>
              <a:rPr lang="en-IN" sz="2800" dirty="0">
                <a:latin typeface="Bell MT" pitchFamily="18" charset="0"/>
              </a:rPr>
              <a:t>O</a:t>
            </a:r>
            <a:r>
              <a:rPr lang="en-IN" sz="2800" baseline="-25000" dirty="0">
                <a:latin typeface="Bell MT" pitchFamily="18" charset="0"/>
              </a:rPr>
              <a:t>2</a:t>
            </a:r>
            <a:r>
              <a:rPr lang="en-IN" sz="2800" dirty="0">
                <a:latin typeface="Bell MT" pitchFamily="18" charset="0"/>
              </a:rPr>
              <a:t>may be further reduced to the hydroxyl radical, which can cause DNA damage. More importantly, H</a:t>
            </a:r>
            <a:r>
              <a:rPr lang="en-IN" sz="2800" baseline="-25000" dirty="0">
                <a:latin typeface="Bell MT" pitchFamily="18" charset="0"/>
              </a:rPr>
              <a:t>2</a:t>
            </a:r>
            <a:r>
              <a:rPr lang="en-IN" sz="2800" dirty="0">
                <a:latin typeface="Bell MT" pitchFamily="18" charset="0"/>
              </a:rPr>
              <a:t>O</a:t>
            </a:r>
            <a:r>
              <a:rPr lang="en-IN" sz="2800" baseline="-25000" dirty="0">
                <a:latin typeface="Bell MT" pitchFamily="18" charset="0"/>
              </a:rPr>
              <a:t>2</a:t>
            </a:r>
            <a:r>
              <a:rPr lang="en-IN" sz="2800" dirty="0">
                <a:latin typeface="Bell MT" pitchFamily="18" charset="0"/>
              </a:rPr>
              <a:t> is a substrate for </a:t>
            </a:r>
            <a:r>
              <a:rPr lang="en-IN" sz="2800" dirty="0" err="1">
                <a:latin typeface="Bell MT" pitchFamily="18" charset="0"/>
              </a:rPr>
              <a:t>myeloperoxidase</a:t>
            </a:r>
            <a:r>
              <a:rPr lang="en-IN" sz="2800" dirty="0">
                <a:latin typeface="Bell MT" pitchFamily="18" charset="0"/>
              </a:rPr>
              <a:t> (MPO). </a:t>
            </a:r>
          </a:p>
          <a:p>
            <a:pPr algn="just">
              <a:lnSpc>
                <a:spcPct val="150000"/>
              </a:lnSpc>
            </a:pPr>
            <a:r>
              <a:rPr lang="en-IN" sz="2800" dirty="0">
                <a:latin typeface="Bell MT" pitchFamily="18" charset="0"/>
              </a:rPr>
              <a:t>In the presence of H</a:t>
            </a:r>
            <a:r>
              <a:rPr lang="en-IN" sz="2800" baseline="-25000" dirty="0">
                <a:latin typeface="Bell MT" pitchFamily="18" charset="0"/>
              </a:rPr>
              <a:t>2</a:t>
            </a:r>
            <a:r>
              <a:rPr lang="en-IN" sz="2800" dirty="0">
                <a:latin typeface="Bell MT" pitchFamily="18" charset="0"/>
              </a:rPr>
              <a:t>O</a:t>
            </a:r>
            <a:r>
              <a:rPr lang="en-IN" sz="2800" baseline="-25000" dirty="0">
                <a:latin typeface="Bell MT" pitchFamily="18" charset="0"/>
              </a:rPr>
              <a:t>2</a:t>
            </a:r>
            <a:r>
              <a:rPr lang="en-IN" sz="2800" dirty="0">
                <a:latin typeface="Bell MT" pitchFamily="18" charset="0"/>
              </a:rPr>
              <a:t> and chloride, MPO catalyzes the formation of </a:t>
            </a:r>
            <a:r>
              <a:rPr lang="en-IN" sz="2800" dirty="0" err="1">
                <a:latin typeface="Bell MT" pitchFamily="18" charset="0"/>
              </a:rPr>
              <a:t>hypochlorous</a:t>
            </a:r>
            <a:r>
              <a:rPr lang="en-IN" sz="2800" dirty="0">
                <a:latin typeface="Bell MT" pitchFamily="18" charset="0"/>
              </a:rPr>
              <a:t> acid (</a:t>
            </a:r>
            <a:r>
              <a:rPr lang="en-IN" sz="2800" dirty="0" err="1">
                <a:latin typeface="Bell MT" pitchFamily="18" charset="0"/>
              </a:rPr>
              <a:t>HOCl</a:t>
            </a:r>
            <a:r>
              <a:rPr lang="en-IN" sz="2800" dirty="0">
                <a:latin typeface="Bell MT" pitchFamily="18" charset="0"/>
              </a:rPr>
              <a:t>).</a:t>
            </a: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55</a:t>
            </a:fld>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age002.gif"/>
          <p:cNvPicPr>
            <a:picLocks noGrp="1" noChangeAspect="1"/>
          </p:cNvPicPr>
          <p:nvPr>
            <p:ph idx="1"/>
          </p:nvPr>
        </p:nvPicPr>
        <p:blipFill>
          <a:blip r:embed="rId2" cstate="print"/>
          <a:srcRect b="27539"/>
          <a:stretch>
            <a:fillRect/>
          </a:stretch>
        </p:blipFill>
        <p:spPr>
          <a:xfrm>
            <a:off x="1259632" y="1802102"/>
            <a:ext cx="6624736" cy="4003162"/>
          </a:xfrm>
        </p:spPr>
      </p:pic>
      <p:sp>
        <p:nvSpPr>
          <p:cNvPr id="5" name="Slide Number Placeholder 4"/>
          <p:cNvSpPr>
            <a:spLocks noGrp="1"/>
          </p:cNvSpPr>
          <p:nvPr>
            <p:ph type="sldNum" sz="quarter" idx="12"/>
          </p:nvPr>
        </p:nvSpPr>
        <p:spPr/>
        <p:txBody>
          <a:bodyPr/>
          <a:lstStyle/>
          <a:p>
            <a:fld id="{8AED4ED4-FC85-493F-919F-5CF635EFA73B}" type="slidenum">
              <a:rPr lang="en-IN" smtClean="0"/>
              <a:pPr/>
              <a:t>56</a:t>
            </a:fld>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lnSpcReduction="10000"/>
          </a:bodyPr>
          <a:lstStyle/>
          <a:p>
            <a:pPr algn="just">
              <a:lnSpc>
                <a:spcPct val="150000"/>
              </a:lnSpc>
            </a:pPr>
            <a:r>
              <a:rPr lang="en-IN" sz="2800" dirty="0" err="1">
                <a:latin typeface="Bell MT" pitchFamily="18" charset="0"/>
              </a:rPr>
              <a:t>Nonoxidative</a:t>
            </a:r>
            <a:r>
              <a:rPr lang="en-IN" sz="2800" dirty="0">
                <a:latin typeface="Bell MT" pitchFamily="18" charset="0"/>
              </a:rPr>
              <a:t> cells:</a:t>
            </a:r>
          </a:p>
          <a:p>
            <a:pPr algn="just">
              <a:lnSpc>
                <a:spcPct val="150000"/>
              </a:lnSpc>
              <a:buNone/>
            </a:pPr>
            <a:r>
              <a:rPr lang="en-IN" sz="2800" dirty="0">
                <a:latin typeface="Bell MT" pitchFamily="18" charset="0"/>
              </a:rPr>
              <a:t>		 killing requires </a:t>
            </a:r>
            <a:r>
              <a:rPr lang="en-IN" sz="2800" dirty="0" err="1">
                <a:latin typeface="Bell MT" pitchFamily="18" charset="0"/>
              </a:rPr>
              <a:t>phagosome-lysosome</a:t>
            </a:r>
            <a:r>
              <a:rPr lang="en-IN" sz="2800" dirty="0">
                <a:latin typeface="Bell MT" pitchFamily="18" charset="0"/>
              </a:rPr>
              <a:t> fusion. This process involves the movement toward and subsequent membrane fusion of the </a:t>
            </a:r>
            <a:r>
              <a:rPr lang="en-IN" sz="2800" dirty="0" err="1">
                <a:latin typeface="Bell MT" pitchFamily="18" charset="0"/>
              </a:rPr>
              <a:t>lysosome</a:t>
            </a:r>
            <a:r>
              <a:rPr lang="en-IN" sz="2800" dirty="0">
                <a:latin typeface="Bell MT" pitchFamily="18" charset="0"/>
              </a:rPr>
              <a:t> with the </a:t>
            </a:r>
            <a:r>
              <a:rPr lang="en-IN" sz="2800" dirty="0" err="1">
                <a:latin typeface="Bell MT" pitchFamily="18" charset="0"/>
              </a:rPr>
              <a:t>phagosome</a:t>
            </a:r>
            <a:r>
              <a:rPr lang="en-IN" sz="2800" dirty="0">
                <a:latin typeface="Bell MT" pitchFamily="18" charset="0"/>
              </a:rPr>
              <a:t>, which forms a </a:t>
            </a:r>
            <a:r>
              <a:rPr lang="en-IN" sz="2800" dirty="0" err="1">
                <a:latin typeface="Bell MT" pitchFamily="18" charset="0"/>
              </a:rPr>
              <a:t>phagolysosome</a:t>
            </a:r>
            <a:r>
              <a:rPr lang="en-IN" sz="2800" dirty="0">
                <a:latin typeface="Bell MT" pitchFamily="18" charset="0"/>
              </a:rPr>
              <a:t>. This results in the secretion of </a:t>
            </a:r>
            <a:r>
              <a:rPr lang="en-IN" sz="2800" dirty="0" err="1">
                <a:latin typeface="Bell MT" pitchFamily="18" charset="0"/>
              </a:rPr>
              <a:t>lysosomal</a:t>
            </a:r>
            <a:r>
              <a:rPr lang="en-IN" sz="2800" dirty="0">
                <a:latin typeface="Bell MT" pitchFamily="18" charset="0"/>
              </a:rPr>
              <a:t> components into the </a:t>
            </a:r>
            <a:r>
              <a:rPr lang="en-IN" sz="2800" dirty="0" err="1">
                <a:latin typeface="Bell MT" pitchFamily="18" charset="0"/>
              </a:rPr>
              <a:t>phagolysosome</a:t>
            </a:r>
            <a:r>
              <a:rPr lang="en-IN" sz="2800" dirty="0">
                <a:latin typeface="Bell MT" pitchFamily="18" charset="0"/>
              </a:rPr>
              <a:t>.</a:t>
            </a:r>
          </a:p>
        </p:txBody>
      </p:sp>
      <p:sp>
        <p:nvSpPr>
          <p:cNvPr id="4" name="Slide Number Placeholder 3"/>
          <p:cNvSpPr>
            <a:spLocks noGrp="1"/>
          </p:cNvSpPr>
          <p:nvPr>
            <p:ph type="sldNum" sz="quarter" idx="12"/>
          </p:nvPr>
        </p:nvSpPr>
        <p:spPr/>
        <p:txBody>
          <a:bodyPr/>
          <a:lstStyle/>
          <a:p>
            <a:fld id="{8AED4ED4-FC85-493F-919F-5CF635EFA73B}" type="slidenum">
              <a:rPr lang="en-IN" smtClean="0"/>
              <a:pPr/>
              <a:t>57</a:t>
            </a:fld>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fig15.8.jpg"/>
          <p:cNvPicPr>
            <a:picLocks noGrp="1" noChangeAspect="1"/>
          </p:cNvPicPr>
          <p:nvPr>
            <p:ph idx="1"/>
          </p:nvPr>
        </p:nvPicPr>
        <p:blipFill>
          <a:blip r:embed="rId2" cstate="print"/>
          <a:srcRect b="4984"/>
          <a:stretch>
            <a:fillRect/>
          </a:stretch>
        </p:blipFill>
        <p:spPr>
          <a:xfrm>
            <a:off x="1235130" y="764704"/>
            <a:ext cx="7369318" cy="5544616"/>
          </a:xfrm>
        </p:spPr>
      </p:pic>
      <p:sp>
        <p:nvSpPr>
          <p:cNvPr id="5" name="Slide Number Placeholder 4"/>
          <p:cNvSpPr>
            <a:spLocks noGrp="1"/>
          </p:cNvSpPr>
          <p:nvPr>
            <p:ph type="sldNum" sz="quarter" idx="12"/>
          </p:nvPr>
        </p:nvSpPr>
        <p:spPr/>
        <p:txBody>
          <a:bodyPr/>
          <a:lstStyle/>
          <a:p>
            <a:fld id="{8AED4ED4-FC85-493F-919F-5CF635EFA73B}" type="slidenum">
              <a:rPr lang="en-IN" smtClean="0"/>
              <a:pPr/>
              <a:t>58</a:t>
            </a:fld>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SUMMARY</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IN" dirty="0">
                <a:latin typeface="Bell MT" pitchFamily="18" charset="0"/>
              </a:rPr>
              <a:t>The immune system is composed of the lymphatic system, blood proteins (known as immunoglobulins), specialized white blood cells such as lymphocytes, as well as the organs that produce these cells and the blood vessels that transport them. All are designed to react rapidly to disease-producing organisms and their toxins.</a:t>
            </a:r>
          </a:p>
        </p:txBody>
      </p:sp>
      <p:sp>
        <p:nvSpPr>
          <p:cNvPr id="4" name="Slide Number Placeholder 3"/>
          <p:cNvSpPr>
            <a:spLocks noGrp="1"/>
          </p:cNvSpPr>
          <p:nvPr>
            <p:ph type="sldNum" sz="quarter" idx="12"/>
          </p:nvPr>
        </p:nvSpPr>
        <p:spPr/>
        <p:txBody>
          <a:bodyPr/>
          <a:lstStyle/>
          <a:p>
            <a:fld id="{8AED4ED4-FC85-493F-919F-5CF635EFA73B}" type="slidenum">
              <a:rPr lang="en-IN" smtClean="0"/>
              <a:pPr/>
              <a:t>59</a:t>
            </a:fld>
            <a:endParaRPr lang="en-IN" dirty="0"/>
          </a:p>
        </p:txBody>
      </p:sp>
    </p:spTree>
    <p:extLst>
      <p:ext uri="{BB962C8B-B14F-4D97-AF65-F5344CB8AC3E}">
        <p14:creationId xmlns:p14="http://schemas.microsoft.com/office/powerpoint/2010/main" val="326314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lnSpcReduction="10000"/>
          </a:bodyPr>
          <a:lstStyle/>
          <a:p>
            <a:pPr algn="just">
              <a:lnSpc>
                <a:spcPct val="150000"/>
              </a:lnSpc>
            </a:pPr>
            <a:r>
              <a:rPr lang="en-IN" sz="2800" dirty="0">
                <a:latin typeface="Bell MT" pitchFamily="18" charset="0"/>
                <a:cs typeface="Times New Roman" pitchFamily="18" charset="0"/>
              </a:rPr>
              <a:t>Cells and molecules involved in such protection constitute the IMMUNE SYSTEM and the response to introduction of a foreign agent is known as the IMMUNE RESPONSE</a:t>
            </a:r>
          </a:p>
          <a:p>
            <a:pPr algn="just">
              <a:lnSpc>
                <a:spcPct val="150000"/>
              </a:lnSpc>
            </a:pPr>
            <a:r>
              <a:rPr lang="en-IN" sz="2800" dirty="0">
                <a:latin typeface="Bell MT" pitchFamily="18" charset="0"/>
              </a:rPr>
              <a:t>The  beginning of the study of immunology was marked by </a:t>
            </a:r>
            <a:r>
              <a:rPr lang="en-IN" sz="2800" i="1" dirty="0">
                <a:latin typeface="Bell MT" pitchFamily="18" charset="0"/>
              </a:rPr>
              <a:t>discovery of the small pox vaccine in 1796 by  </a:t>
            </a:r>
            <a:r>
              <a:rPr lang="en-IN" sz="2800" i="1" dirty="0">
                <a:solidFill>
                  <a:srgbClr val="0070C0"/>
                </a:solidFill>
                <a:latin typeface="Bell MT" pitchFamily="18" charset="0"/>
              </a:rPr>
              <a:t>Edward Jenner</a:t>
            </a:r>
            <a:r>
              <a:rPr lang="en-IN" sz="2800" dirty="0">
                <a:latin typeface="Bell MT" pitchFamily="18" charset="0"/>
              </a:rPr>
              <a:t> .</a:t>
            </a: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8AED4ED4-FC85-493F-919F-5CF635EFA73B}" type="slidenum">
              <a:rPr lang="en-IN" smtClean="0"/>
              <a:pPr/>
              <a:t>6</a:t>
            </a:fld>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REFERENCES</a:t>
            </a:r>
          </a:p>
        </p:txBody>
      </p:sp>
      <p:sp>
        <p:nvSpPr>
          <p:cNvPr id="3" name="Content Placeholder 2"/>
          <p:cNvSpPr>
            <a:spLocks noGrp="1"/>
          </p:cNvSpPr>
          <p:nvPr>
            <p:ph idx="1"/>
          </p:nvPr>
        </p:nvSpPr>
        <p:spPr/>
        <p:txBody>
          <a:bodyPr>
            <a:normAutofit fontScale="92500"/>
          </a:bodyPr>
          <a:lstStyle/>
          <a:p>
            <a:pPr algn="just"/>
            <a:r>
              <a:rPr lang="en-US" sz="3200" dirty="0"/>
              <a:t>Newman MG, Takei HH, </a:t>
            </a:r>
            <a:r>
              <a:rPr lang="en-US" sz="3200" dirty="0" err="1"/>
              <a:t>Klokkevold</a:t>
            </a:r>
            <a:r>
              <a:rPr lang="en-US" sz="3200" dirty="0"/>
              <a:t> PR, Carranza FA. Carranza’s clinical periodontology, 10th ed. Saunders Elsevier; 2007.</a:t>
            </a:r>
          </a:p>
          <a:p>
            <a:pPr algn="just"/>
            <a:r>
              <a:rPr lang="en-US" sz="3200" dirty="0" err="1"/>
              <a:t>Lindhe</a:t>
            </a:r>
            <a:r>
              <a:rPr lang="en-US" sz="3200" dirty="0"/>
              <a:t> J, Lang NP and </a:t>
            </a:r>
            <a:r>
              <a:rPr lang="en-US" sz="3200" dirty="0" err="1"/>
              <a:t>Karring</a:t>
            </a:r>
            <a:r>
              <a:rPr lang="en-US" sz="3200" dirty="0"/>
              <a:t> T. Clinical Periodontology and Implant Dentistry. 6th ed. Oxford (UK): Blackwell Publishing Ltd.; 2015.</a:t>
            </a:r>
          </a:p>
          <a:p>
            <a:pPr algn="just"/>
            <a:r>
              <a:rPr lang="en-US" sz="3200" dirty="0"/>
              <a:t>Newman MG, Takei HH, </a:t>
            </a:r>
            <a:r>
              <a:rPr lang="en-US" sz="3200" dirty="0" err="1"/>
              <a:t>Klokkevold</a:t>
            </a:r>
            <a:r>
              <a:rPr lang="en-US" sz="3200" dirty="0"/>
              <a:t> PR, Carranza FA. Carranza’s clinical periodontology, 13th ed. </a:t>
            </a:r>
            <a:r>
              <a:rPr lang="en-US" sz="3200"/>
              <a:t>Saunders Elsevier; 2018.</a:t>
            </a:r>
          </a:p>
          <a:p>
            <a:endParaRPr lang="en-IN"/>
          </a:p>
        </p:txBody>
      </p:sp>
      <p:sp>
        <p:nvSpPr>
          <p:cNvPr id="4" name="Slide Number Placeholder 3"/>
          <p:cNvSpPr>
            <a:spLocks noGrp="1"/>
          </p:cNvSpPr>
          <p:nvPr>
            <p:ph type="sldNum" sz="quarter" idx="12"/>
          </p:nvPr>
        </p:nvSpPr>
        <p:spPr/>
        <p:txBody>
          <a:bodyPr/>
          <a:lstStyle/>
          <a:p>
            <a:fld id="{8AED4ED4-FC85-493F-919F-5CF635EFA73B}" type="slidenum">
              <a:rPr lang="en-IN" smtClean="0"/>
              <a:pPr/>
              <a:t>60</a:t>
            </a:fld>
            <a:endParaRPr lang="en-IN" dirty="0"/>
          </a:p>
        </p:txBody>
      </p:sp>
    </p:spTree>
    <p:extLst>
      <p:ext uri="{BB962C8B-B14F-4D97-AF65-F5344CB8AC3E}">
        <p14:creationId xmlns:p14="http://schemas.microsoft.com/office/powerpoint/2010/main" val="86656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solidFill>
                  <a:schemeClr val="bg1"/>
                </a:solidFill>
              </a:rPr>
              <a:t>DEFINITION</a:t>
            </a:r>
          </a:p>
        </p:txBody>
      </p:sp>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85000" lnSpcReduction="10000"/>
          </a:bodyPr>
          <a:lstStyle/>
          <a:p>
            <a:pPr algn="just">
              <a:lnSpc>
                <a:spcPct val="150000"/>
              </a:lnSpc>
            </a:pPr>
            <a:r>
              <a:rPr lang="en-IN" sz="2800" b="1" dirty="0">
                <a:latin typeface="Bell MT" pitchFamily="18" charset="0"/>
              </a:rPr>
              <a:t>IMMUNITY</a:t>
            </a:r>
            <a:r>
              <a:rPr lang="en-IN" sz="2800" dirty="0">
                <a:latin typeface="Bell MT" pitchFamily="18" charset="0"/>
              </a:rPr>
              <a:t>-  derived from Latin </a:t>
            </a:r>
            <a:r>
              <a:rPr lang="en-IN" sz="2800" i="1" dirty="0" err="1">
                <a:solidFill>
                  <a:srgbClr val="0070C0"/>
                </a:solidFill>
                <a:latin typeface="Bell MT" pitchFamily="18" charset="0"/>
              </a:rPr>
              <a:t>immunis</a:t>
            </a:r>
            <a:r>
              <a:rPr lang="en-IN" sz="2800" i="1" dirty="0">
                <a:latin typeface="Bell MT" pitchFamily="18" charset="0"/>
              </a:rPr>
              <a:t>, </a:t>
            </a:r>
            <a:r>
              <a:rPr lang="en-IN" sz="2800" dirty="0">
                <a:latin typeface="Bell MT" pitchFamily="18" charset="0"/>
              </a:rPr>
              <a:t>meaning exemption from military service, tax payments or other public services.</a:t>
            </a:r>
          </a:p>
          <a:p>
            <a:pPr algn="just">
              <a:lnSpc>
                <a:spcPct val="150000"/>
              </a:lnSpc>
              <a:buNone/>
            </a:pPr>
            <a:r>
              <a:rPr lang="en-IN" sz="2800" dirty="0">
                <a:latin typeface="Bell MT" pitchFamily="18" charset="0"/>
              </a:rPr>
              <a:t>				</a:t>
            </a:r>
            <a:r>
              <a:rPr lang="en-IN" sz="2800" i="1" dirty="0" err="1">
                <a:solidFill>
                  <a:srgbClr val="FF0000"/>
                </a:solidFill>
                <a:latin typeface="Bell MT" pitchFamily="18" charset="0"/>
              </a:rPr>
              <a:t>Gherardi</a:t>
            </a:r>
            <a:r>
              <a:rPr lang="en-IN" sz="2800" i="1" dirty="0">
                <a:solidFill>
                  <a:srgbClr val="FF0000"/>
                </a:solidFill>
                <a:latin typeface="Bell MT" pitchFamily="18" charset="0"/>
              </a:rPr>
              <a:t> E. The Concept of Immunity</a:t>
            </a:r>
          </a:p>
          <a:p>
            <a:pPr algn="just">
              <a:lnSpc>
                <a:spcPct val="150000"/>
              </a:lnSpc>
              <a:buNone/>
            </a:pPr>
            <a:r>
              <a:rPr lang="en-IN" sz="2800" b="1" dirty="0">
                <a:latin typeface="Bell MT" pitchFamily="18" charset="0"/>
              </a:rPr>
              <a:t>		</a:t>
            </a:r>
          </a:p>
          <a:p>
            <a:pPr algn="just">
              <a:lnSpc>
                <a:spcPct val="150000"/>
              </a:lnSpc>
              <a:buNone/>
            </a:pPr>
            <a:r>
              <a:rPr lang="en-IN" sz="2800" b="1" dirty="0">
                <a:latin typeface="Bell MT" pitchFamily="18" charset="0"/>
              </a:rPr>
              <a:t>		‘</a:t>
            </a:r>
            <a:r>
              <a:rPr lang="en-IN" sz="2800" i="1" dirty="0">
                <a:latin typeface="Bell MT" pitchFamily="18" charset="0"/>
              </a:rPr>
              <a:t>the state of having sufficient biological defences to avoid infection, diseases, or other unwanted biological invasion</a:t>
            </a:r>
            <a:r>
              <a:rPr lang="en-IN" sz="2800" dirty="0">
                <a:latin typeface="Bell MT" pitchFamily="18" charset="0"/>
              </a:rPr>
              <a:t>’. </a:t>
            </a:r>
          </a:p>
        </p:txBody>
      </p:sp>
      <p:sp>
        <p:nvSpPr>
          <p:cNvPr id="4" name="Slide Number Placeholder 3"/>
          <p:cNvSpPr>
            <a:spLocks noGrp="1"/>
          </p:cNvSpPr>
          <p:nvPr>
            <p:ph type="sldNum" sz="quarter" idx="12"/>
          </p:nvPr>
        </p:nvSpPr>
        <p:spPr/>
        <p:txBody>
          <a:bodyPr/>
          <a:lstStyle/>
          <a:p>
            <a:fld id="{8AED4ED4-FC85-493F-919F-5CF635EFA73B}" type="slidenum">
              <a:rPr lang="en-IN" smtClean="0"/>
              <a:pPr/>
              <a:t>7</a:t>
            </a:fld>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a:solidFill>
                  <a:srgbClr val="FFFF00"/>
                </a:solidFill>
                <a:latin typeface="Jokerman" pitchFamily="82" charset="0"/>
              </a:rPr>
              <a:t>Classification</a:t>
            </a:r>
            <a:br>
              <a:rPr lang="en-IN" sz="3600" dirty="0">
                <a:solidFill>
                  <a:srgbClr val="FFFF00"/>
                </a:solidFill>
                <a:latin typeface="Jokerman" pitchFamily="82" charset="0"/>
              </a:rPr>
            </a:br>
            <a:endParaRPr lang="en-IN" sz="3600" dirty="0">
              <a:solidFill>
                <a:srgbClr val="FFFF00"/>
              </a:solidFill>
              <a:latin typeface="Jokerman" pitchFamily="82" charset="0"/>
            </a:endParaRPr>
          </a:p>
        </p:txBody>
      </p:sp>
      <p:sp>
        <p:nvSpPr>
          <p:cNvPr id="3" name="Content Placeholder 2"/>
          <p:cNvSpPr>
            <a:spLocks noGrp="1"/>
          </p:cNvSpPr>
          <p:nvPr>
            <p:ph idx="1"/>
          </p:nvPr>
        </p:nvSpPr>
        <p:spPr/>
        <p:txBody>
          <a:bodyPr>
            <a:normAutofit/>
          </a:bodyPr>
          <a:lstStyle/>
          <a:p>
            <a:r>
              <a:rPr lang="en-IN" sz="2800" i="1" dirty="0">
                <a:solidFill>
                  <a:schemeClr val="bg1"/>
                </a:solidFill>
              </a:rPr>
              <a:t>.</a:t>
            </a:r>
          </a:p>
        </p:txBody>
      </p:sp>
      <p:graphicFrame>
        <p:nvGraphicFramePr>
          <p:cNvPr id="4" name="Diagram 3"/>
          <p:cNvGraphicFramePr/>
          <p:nvPr/>
        </p:nvGraphicFramePr>
        <p:xfrm>
          <a:off x="1043608" y="764704"/>
          <a:ext cx="763284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AED4ED4-FC85-493F-919F-5CF635EFA73B}" type="slidenum">
              <a:rPr lang="en-IN" smtClean="0"/>
              <a:pPr/>
              <a:t>8</a:t>
            </a:fld>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6" name="Content Placeholder 5"/>
          <p:cNvGraphicFramePr>
            <a:graphicFrameLocks noGrp="1"/>
          </p:cNvGraphicFramePr>
          <p:nvPr>
            <p:ph idx="1"/>
          </p:nvPr>
        </p:nvGraphicFramePr>
        <p:xfrm>
          <a:off x="457200" y="692697"/>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AED4ED4-FC85-493F-919F-5CF635EFA73B}" type="slidenum">
              <a:rPr lang="en-IN" smtClean="0"/>
              <a:pPr/>
              <a:t>9</a:t>
            </a:fld>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2361</Words>
  <Application>Microsoft Office PowerPoint</Application>
  <PresentationFormat>On-screen Show (4:3)</PresentationFormat>
  <Paragraphs>268</Paragraphs>
  <Slides>60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Bell MT</vt:lpstr>
      <vt:lpstr>Calibri</vt:lpstr>
      <vt:lpstr>Forte</vt:lpstr>
      <vt:lpstr>Hurry Up</vt:lpstr>
      <vt:lpstr>Jokerman</vt:lpstr>
      <vt:lpstr>Lucida Handwriting</vt:lpstr>
      <vt:lpstr>Times New Roman</vt:lpstr>
      <vt:lpstr>Wingdings</vt:lpstr>
      <vt:lpstr>Office Theme</vt:lpstr>
      <vt:lpstr>IMMUNITY</vt:lpstr>
      <vt:lpstr>SPECIFIC LEARNING OBJECTIVES</vt:lpstr>
      <vt:lpstr>CONTENTS- PART I</vt:lpstr>
      <vt:lpstr>CONTENTS- PART II</vt:lpstr>
      <vt:lpstr>Introduction</vt:lpstr>
      <vt:lpstr>PowerPoint Presentation</vt:lpstr>
      <vt:lpstr>DEFINITION</vt:lpstr>
      <vt:lpstr>Classification </vt:lpstr>
      <vt:lpstr>PowerPoint Presentation</vt:lpstr>
      <vt:lpstr>PowerPoint Presentation</vt:lpstr>
      <vt:lpstr>PowerPoint Presentation</vt:lpstr>
      <vt:lpstr>Organs of immune system </vt:lpstr>
      <vt:lpstr>Cells of immune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SALIVA</vt:lpstr>
      <vt:lpstr>PowerPoint Presentation</vt:lpstr>
      <vt:lpstr>PowerPoint Presentation</vt:lpstr>
      <vt:lpstr>EPITHELIAL TISSUES</vt:lpstr>
      <vt:lpstr>PowerPoint Presentation</vt:lpstr>
      <vt:lpstr>PowerPoint Presentation</vt:lpstr>
      <vt:lpstr>PowerPoint Presentation</vt:lpstr>
      <vt:lpstr>PowerPoint Presentation</vt:lpstr>
      <vt:lpstr>PowerPoint Presentation</vt:lpstr>
      <vt:lpstr>GCF</vt:lpstr>
      <vt:lpstr>Pathogen recognition and activation of cellular innate responses</vt:lpstr>
      <vt:lpstr>PowerPoint Presentation</vt:lpstr>
      <vt:lpstr>Complement system </vt:lpstr>
      <vt:lpstr>PowerPoint Presentation</vt:lpstr>
      <vt:lpstr>Functions of the Complement System </vt:lpstr>
      <vt:lpstr>Neutrophils </vt:lpstr>
      <vt:lpstr>Structure </vt:lpstr>
      <vt:lpstr>PowerPoint Presentation</vt:lpstr>
      <vt:lpstr>PowerPoint Presentation</vt:lpstr>
      <vt:lpstr>PowerPoint Presentation</vt:lpstr>
      <vt:lpstr>Transendothelial migration </vt:lpstr>
      <vt:lpstr>PowerPoint Presentation</vt:lpstr>
      <vt:lpstr>PowerPoint Presentation</vt:lpstr>
      <vt:lpstr>PowerPoint Presentation</vt:lpstr>
      <vt:lpstr>Basement degradation </vt:lpstr>
      <vt:lpstr>Chemotaxis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IMMUNITY AND INFLAMMATION</dc:title>
  <dc:creator>sona</dc:creator>
  <cp:lastModifiedBy>saswati mohanty</cp:lastModifiedBy>
  <cp:revision>145</cp:revision>
  <dcterms:created xsi:type="dcterms:W3CDTF">2014-04-06T17:53:29Z</dcterms:created>
  <dcterms:modified xsi:type="dcterms:W3CDTF">2022-07-08T07:55:51Z</dcterms:modified>
</cp:coreProperties>
</file>